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325" r:id="rId2"/>
  </p:sldIdLst>
  <p:sldSz cx="6858000" cy="9906000" type="A4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4579B"/>
    <a:srgbClr val="4D4D4D"/>
    <a:srgbClr val="EDF2F9"/>
    <a:srgbClr val="6666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 snapToGrid="0" snapToObjects="1">
      <p:cViewPr>
        <p:scale>
          <a:sx n="75" d="100"/>
          <a:sy n="75" d="100"/>
        </p:scale>
        <p:origin x="-2388" y="7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90" d="100"/>
          <a:sy n="90" d="100"/>
        </p:scale>
        <p:origin x="-3744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5485204930233598E-2"/>
          <c:y val="0.12516774594163044"/>
          <c:w val="0.96451479506976645"/>
          <c:h val="0.7496960879978710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Europe</c:v>
                </c:pt>
              </c:strCache>
            </c:strRef>
          </c:tx>
          <c:spPr>
            <a:solidFill>
              <a:srgbClr val="24579B"/>
            </a:solidFill>
          </c:spPr>
          <c:invertIfNegative val="0"/>
          <c:dPt>
            <c:idx val="2"/>
            <c:invertIfNegative val="0"/>
            <c:bubble3D val="0"/>
            <c:spPr>
              <a:solidFill>
                <a:schemeClr val="bg1">
                  <a:lumMod val="50000"/>
                </a:schemeClr>
              </a:solidFill>
            </c:spPr>
          </c:dPt>
          <c:dPt>
            <c:idx val="4"/>
            <c:invertIfNegative val="0"/>
            <c:bubble3D val="0"/>
            <c:spPr>
              <a:solidFill>
                <a:schemeClr val="bg1">
                  <a:lumMod val="50000"/>
                </a:schemeClr>
              </a:solidFill>
            </c:spPr>
          </c:dPt>
          <c:dPt>
            <c:idx val="5"/>
            <c:invertIfNegative val="0"/>
            <c:bubble3D val="0"/>
            <c:spPr>
              <a:solidFill>
                <a:schemeClr val="bg1">
                  <a:lumMod val="50000"/>
                </a:schemeClr>
              </a:solidFill>
            </c:spPr>
          </c:dPt>
          <c:dPt>
            <c:idx val="6"/>
            <c:invertIfNegative val="0"/>
            <c:bubble3D val="0"/>
            <c:spPr>
              <a:solidFill>
                <a:schemeClr val="bg1">
                  <a:lumMod val="50000"/>
                </a:schemeClr>
              </a:solidFill>
            </c:spPr>
          </c:dPt>
          <c:dLbls>
            <c:dLbl>
              <c:idx val="2"/>
              <c:layout>
                <c:manualLayout>
                  <c:x val="0"/>
                  <c:y val="0.270378071498270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txPr>
              <a:bodyPr/>
              <a:lstStyle/>
              <a:p>
                <a:pPr>
                  <a:defRPr sz="1800">
                    <a:solidFill>
                      <a:schemeClr val="bg1"/>
                    </a:solidFill>
                  </a:defRPr>
                </a:pPr>
                <a:endParaRPr lang="de-D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Tabelle1!$A$2:$A$4</c:f>
              <c:numCache>
                <c:formatCode>General</c:formatCode>
                <c:ptCount val="3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</c:numCache>
            </c:numRef>
          </c:cat>
          <c:val>
            <c:numRef>
              <c:f>Tabelle1!$B$2:$B$4</c:f>
              <c:numCache>
                <c:formatCode>General</c:formatCode>
                <c:ptCount val="3"/>
                <c:pt idx="0">
                  <c:v>4.5999999999999996</c:v>
                </c:pt>
                <c:pt idx="1">
                  <c:v>4.82</c:v>
                </c:pt>
                <c:pt idx="2">
                  <c:v>4.34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209961728"/>
        <c:axId val="209963264"/>
      </c:barChart>
      <c:catAx>
        <c:axId val="2099617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high"/>
        <c:txPr>
          <a:bodyPr rot="0"/>
          <a:lstStyle/>
          <a:p>
            <a:pPr>
              <a:defRPr sz="1400">
                <a:solidFill>
                  <a:srgbClr val="24579B"/>
                </a:solidFill>
              </a:defRPr>
            </a:pPr>
            <a:endParaRPr lang="de-DE"/>
          </a:p>
        </c:txPr>
        <c:crossAx val="209963264"/>
        <c:crosses val="autoZero"/>
        <c:auto val="1"/>
        <c:lblAlgn val="ctr"/>
        <c:lblOffset val="100"/>
        <c:tickMarkSkip val="1"/>
        <c:noMultiLvlLbl val="0"/>
      </c:catAx>
      <c:valAx>
        <c:axId val="209963264"/>
        <c:scaling>
          <c:orientation val="minMax"/>
          <c:max val="5"/>
          <c:min val="0"/>
        </c:scaling>
        <c:delete val="1"/>
        <c:axPos val="l"/>
        <c:numFmt formatCode="#,##0.00" sourceLinked="0"/>
        <c:majorTickMark val="out"/>
        <c:minorTickMark val="none"/>
        <c:tickLblPos val="nextTo"/>
        <c:crossAx val="20996172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F2EC32-38D7-439A-921F-AEE532A43B39}" type="datetimeFigureOut">
              <a:rPr lang="de-DE" smtClean="0"/>
              <a:t>13.05.2020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B4BE7E-F70C-4284-A4C7-2F0F8B7D19E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113562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92DF50-9311-489D-9F6B-A883CBAC4D6D}" type="datetimeFigureOut">
              <a:rPr lang="de-DE" smtClean="0"/>
              <a:t>13.05.2020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2241550" y="685800"/>
            <a:ext cx="23749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F8A6CB-BFD6-4304-8BC8-282D20A0C04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748984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9928725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 userDrawn="1"/>
        </p:nvSpPr>
        <p:spPr>
          <a:xfrm>
            <a:off x="0" y="9289305"/>
            <a:ext cx="6858000" cy="616695"/>
          </a:xfrm>
          <a:prstGeom prst="rect">
            <a:avLst/>
          </a:prstGeom>
          <a:solidFill>
            <a:srgbClr val="2457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>
              <a:noFill/>
            </a:endParaRPr>
          </a:p>
        </p:txBody>
      </p:sp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87083" y="199078"/>
            <a:ext cx="5635950" cy="75102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de-DE" dirty="0" smtClean="0"/>
              <a:t>Titel durch Klicken bearbeiten</a:t>
            </a:r>
            <a:endParaRPr lang="de-AT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87083" y="1352550"/>
            <a:ext cx="6483836" cy="74963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AT" dirty="0"/>
          </a:p>
        </p:txBody>
      </p:sp>
      <p:cxnSp>
        <p:nvCxnSpPr>
          <p:cNvPr id="7" name="Gerade Verbindung 6"/>
          <p:cNvCxnSpPr/>
          <p:nvPr/>
        </p:nvCxnSpPr>
        <p:spPr>
          <a:xfrm>
            <a:off x="0" y="970805"/>
            <a:ext cx="6858000" cy="0"/>
          </a:xfrm>
          <a:prstGeom prst="line">
            <a:avLst/>
          </a:prstGeom>
          <a:ln w="38100">
            <a:solidFill>
              <a:srgbClr val="24579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hteck 8"/>
          <p:cNvSpPr/>
          <p:nvPr/>
        </p:nvSpPr>
        <p:spPr>
          <a:xfrm>
            <a:off x="188639" y="9315430"/>
            <a:ext cx="6482279" cy="59057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r>
              <a:rPr lang="de-AT" sz="1200" dirty="0" smtClean="0">
                <a:solidFill>
                  <a:schemeClr val="bg1"/>
                </a:solidFill>
              </a:rPr>
              <a:t>Source: IC Market-Tracking© </a:t>
            </a:r>
            <a:r>
              <a:rPr lang="de-AT" sz="1200" dirty="0" err="1" smtClean="0">
                <a:solidFill>
                  <a:schemeClr val="bg1"/>
                </a:solidFill>
              </a:rPr>
              <a:t>Bioclimatic</a:t>
            </a:r>
            <a:r>
              <a:rPr lang="de-AT" sz="1200" baseline="0" dirty="0" smtClean="0">
                <a:solidFill>
                  <a:schemeClr val="bg1"/>
                </a:solidFill>
              </a:rPr>
              <a:t> </a:t>
            </a:r>
            <a:r>
              <a:rPr lang="de-AT" sz="1200" baseline="0" dirty="0" err="1" smtClean="0">
                <a:solidFill>
                  <a:schemeClr val="bg1"/>
                </a:solidFill>
              </a:rPr>
              <a:t>Pergolas</a:t>
            </a:r>
            <a:r>
              <a:rPr lang="de-AT" sz="1200" baseline="0" dirty="0" smtClean="0">
                <a:solidFill>
                  <a:schemeClr val="bg1"/>
                </a:solidFill>
              </a:rPr>
              <a:t> in Europe Top 7</a:t>
            </a:r>
            <a:r>
              <a:rPr lang="de-AT" sz="1200" dirty="0" smtClean="0">
                <a:solidFill>
                  <a:schemeClr val="bg1"/>
                </a:solidFill>
              </a:rPr>
              <a:t> 2019</a:t>
            </a:r>
          </a:p>
          <a:p>
            <a:pPr algn="ctr">
              <a:spcAft>
                <a:spcPts val="600"/>
              </a:spcAft>
            </a:pPr>
            <a:r>
              <a:rPr lang="de-AT" sz="1200" dirty="0" smtClean="0">
                <a:solidFill>
                  <a:schemeClr val="bg1"/>
                </a:solidFill>
              </a:rPr>
              <a:t>Interconnection Consulting</a:t>
            </a:r>
            <a:r>
              <a:rPr lang="de-AT" sz="1200" baseline="0" dirty="0" smtClean="0">
                <a:solidFill>
                  <a:schemeClr val="bg1"/>
                </a:solidFill>
              </a:rPr>
              <a:t>    I  www.interconnectionconsulting.com</a:t>
            </a:r>
            <a:endParaRPr lang="de-AT" sz="1200" dirty="0">
              <a:solidFill>
                <a:schemeClr val="bg1"/>
              </a:solidFill>
            </a:endParaRPr>
          </a:p>
        </p:txBody>
      </p:sp>
      <p:pic>
        <p:nvPicPr>
          <p:cNvPr id="10" name="Picture 6" descr="Logo IC 2007 [120dpi]"/>
          <p:cNvPicPr>
            <a:picLocks noChangeAspect="1" noChangeArrowheads="1"/>
          </p:cNvPicPr>
          <p:nvPr userDrawn="1"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1741" y="251629"/>
            <a:ext cx="1340112" cy="698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631534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sz="2400" kern="1200">
          <a:solidFill>
            <a:srgbClr val="24579B"/>
          </a:solidFill>
          <a:latin typeface="Futura" panose="020B0602020204020303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Wingdings" panose="05000000000000000000" pitchFamily="2" charset="2"/>
        <a:buChar char="§"/>
        <a:defRPr sz="1800" kern="1200">
          <a:solidFill>
            <a:schemeClr val="tx1">
              <a:lumMod val="50000"/>
              <a:lumOff val="50000"/>
            </a:schemeClr>
          </a:solidFill>
          <a:latin typeface="Futura" panose="020B0602020204020303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Wingdings" panose="05000000000000000000" pitchFamily="2" charset="2"/>
        <a:buChar char="§"/>
        <a:defRPr sz="1600" kern="1200">
          <a:solidFill>
            <a:schemeClr val="tx1">
              <a:lumMod val="50000"/>
              <a:lumOff val="50000"/>
            </a:schemeClr>
          </a:solidFill>
          <a:latin typeface="Futura" panose="020B0602020204020303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400" kern="1200">
          <a:solidFill>
            <a:schemeClr val="tx1">
              <a:lumMod val="50000"/>
              <a:lumOff val="50000"/>
            </a:schemeClr>
          </a:solidFill>
          <a:latin typeface="Futura" panose="020B0602020204020303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400" kern="1200">
          <a:solidFill>
            <a:schemeClr val="tx1">
              <a:lumMod val="50000"/>
              <a:lumOff val="50000"/>
            </a:schemeClr>
          </a:solidFill>
          <a:latin typeface="Futura" panose="020B0602020204020303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1400" kern="1200">
          <a:solidFill>
            <a:schemeClr val="tx1">
              <a:lumMod val="50000"/>
              <a:lumOff val="50000"/>
            </a:schemeClr>
          </a:solidFill>
          <a:latin typeface="Futura" panose="020B0602020204020303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Rechteck 92"/>
          <p:cNvSpPr/>
          <p:nvPr/>
        </p:nvSpPr>
        <p:spPr>
          <a:xfrm>
            <a:off x="-27864" y="4588677"/>
            <a:ext cx="6874699" cy="459159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>
              <a:solidFill>
                <a:srgbClr val="24579B"/>
              </a:solidFill>
            </a:endParaRPr>
          </a:p>
        </p:txBody>
      </p:sp>
      <p:sp>
        <p:nvSpPr>
          <p:cNvPr id="3" name="Rechteck 2"/>
          <p:cNvSpPr/>
          <p:nvPr/>
        </p:nvSpPr>
        <p:spPr>
          <a:xfrm>
            <a:off x="0" y="1079500"/>
            <a:ext cx="6858000" cy="33909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87083" y="199078"/>
            <a:ext cx="6246816" cy="751024"/>
          </a:xfrm>
        </p:spPr>
        <p:txBody>
          <a:bodyPr>
            <a:noAutofit/>
          </a:bodyPr>
          <a:lstStyle/>
          <a:p>
            <a:r>
              <a:rPr lang="en-US" sz="1800" dirty="0"/>
              <a:t>European </a:t>
            </a:r>
            <a:r>
              <a:rPr lang="en-US" sz="1800" dirty="0" smtClean="0"/>
              <a:t>Markets heavily Hit by 2020 Co-Vid19 </a:t>
            </a:r>
            <a:br>
              <a:rPr lang="en-US" sz="1800" dirty="0" smtClean="0"/>
            </a:br>
            <a:r>
              <a:rPr lang="en-US" sz="1800" dirty="0" smtClean="0"/>
              <a:t>Pandemic after </a:t>
            </a:r>
            <a:r>
              <a:rPr lang="en-US" sz="1800" dirty="0"/>
              <a:t>Y</a:t>
            </a:r>
            <a:r>
              <a:rPr lang="en-US" sz="1800" dirty="0" smtClean="0"/>
              <a:t>ears of Stable Growth</a:t>
            </a:r>
            <a:endParaRPr lang="de-DE" sz="1800" dirty="0"/>
          </a:p>
        </p:txBody>
      </p:sp>
      <p:sp>
        <p:nvSpPr>
          <p:cNvPr id="310" name="Text Box 8"/>
          <p:cNvSpPr txBox="1">
            <a:spLocks noChangeArrowheads="1"/>
          </p:cNvSpPr>
          <p:nvPr/>
        </p:nvSpPr>
        <p:spPr bwMode="auto">
          <a:xfrm>
            <a:off x="359302" y="4590507"/>
            <a:ext cx="4218772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GB" dirty="0" smtClean="0">
                <a:solidFill>
                  <a:schemeClr val="bg1">
                    <a:lumMod val="50000"/>
                  </a:schemeClr>
                </a:solidFill>
                <a:latin typeface="Futura" pitchFamily="34" charset="0"/>
              </a:rPr>
              <a:t>Market development by segment 2019</a:t>
            </a:r>
          </a:p>
        </p:txBody>
      </p:sp>
      <p:sp>
        <p:nvSpPr>
          <p:cNvPr id="407" name="Freeform 10"/>
          <p:cNvSpPr>
            <a:spLocks/>
          </p:cNvSpPr>
          <p:nvPr/>
        </p:nvSpPr>
        <p:spPr bwMode="auto">
          <a:xfrm>
            <a:off x="1117593" y="2962710"/>
            <a:ext cx="108202" cy="100380"/>
          </a:xfrm>
          <a:custGeom>
            <a:avLst/>
            <a:gdLst>
              <a:gd name="T0" fmla="*/ 732 w 1465"/>
              <a:gd name="T1" fmla="*/ 0 h 1467"/>
              <a:gd name="T2" fmla="*/ 824 w 1465"/>
              <a:gd name="T3" fmla="*/ 6 h 1467"/>
              <a:gd name="T4" fmla="*/ 912 w 1465"/>
              <a:gd name="T5" fmla="*/ 22 h 1467"/>
              <a:gd name="T6" fmla="*/ 996 w 1465"/>
              <a:gd name="T7" fmla="*/ 50 h 1467"/>
              <a:gd name="T8" fmla="*/ 1075 w 1465"/>
              <a:gd name="T9" fmla="*/ 86 h 1467"/>
              <a:gd name="T10" fmla="*/ 1150 w 1465"/>
              <a:gd name="T11" fmla="*/ 132 h 1467"/>
              <a:gd name="T12" fmla="*/ 1218 w 1465"/>
              <a:gd name="T13" fmla="*/ 185 h 1467"/>
              <a:gd name="T14" fmla="*/ 1278 w 1465"/>
              <a:gd name="T15" fmla="*/ 248 h 1467"/>
              <a:gd name="T16" fmla="*/ 1333 w 1465"/>
              <a:gd name="T17" fmla="*/ 315 h 1467"/>
              <a:gd name="T18" fmla="*/ 1379 w 1465"/>
              <a:gd name="T19" fmla="*/ 389 h 1467"/>
              <a:gd name="T20" fmla="*/ 1416 w 1465"/>
              <a:gd name="T21" fmla="*/ 470 h 1467"/>
              <a:gd name="T22" fmla="*/ 1441 w 1465"/>
              <a:gd name="T23" fmla="*/ 554 h 1467"/>
              <a:gd name="T24" fmla="*/ 1458 w 1465"/>
              <a:gd name="T25" fmla="*/ 642 h 1467"/>
              <a:gd name="T26" fmla="*/ 1465 w 1465"/>
              <a:gd name="T27" fmla="*/ 734 h 1467"/>
              <a:gd name="T28" fmla="*/ 1458 w 1465"/>
              <a:gd name="T29" fmla="*/ 825 h 1467"/>
              <a:gd name="T30" fmla="*/ 1441 w 1465"/>
              <a:gd name="T31" fmla="*/ 913 h 1467"/>
              <a:gd name="T32" fmla="*/ 1416 w 1465"/>
              <a:gd name="T33" fmla="*/ 998 h 1467"/>
              <a:gd name="T34" fmla="*/ 1379 w 1465"/>
              <a:gd name="T35" fmla="*/ 1078 h 1467"/>
              <a:gd name="T36" fmla="*/ 1333 w 1465"/>
              <a:gd name="T37" fmla="*/ 1152 h 1467"/>
              <a:gd name="T38" fmla="*/ 1278 w 1465"/>
              <a:gd name="T39" fmla="*/ 1220 h 1467"/>
              <a:gd name="T40" fmla="*/ 1218 w 1465"/>
              <a:gd name="T41" fmla="*/ 1282 h 1467"/>
              <a:gd name="T42" fmla="*/ 1150 w 1465"/>
              <a:gd name="T43" fmla="*/ 1335 h 1467"/>
              <a:gd name="T44" fmla="*/ 1075 w 1465"/>
              <a:gd name="T45" fmla="*/ 1381 h 1467"/>
              <a:gd name="T46" fmla="*/ 996 w 1465"/>
              <a:gd name="T47" fmla="*/ 1418 h 1467"/>
              <a:gd name="T48" fmla="*/ 912 w 1465"/>
              <a:gd name="T49" fmla="*/ 1443 h 1467"/>
              <a:gd name="T50" fmla="*/ 824 w 1465"/>
              <a:gd name="T51" fmla="*/ 1462 h 1467"/>
              <a:gd name="T52" fmla="*/ 732 w 1465"/>
              <a:gd name="T53" fmla="*/ 1467 h 1467"/>
              <a:gd name="T54" fmla="*/ 641 w 1465"/>
              <a:gd name="T55" fmla="*/ 1462 h 1467"/>
              <a:gd name="T56" fmla="*/ 553 w 1465"/>
              <a:gd name="T57" fmla="*/ 1443 h 1467"/>
              <a:gd name="T58" fmla="*/ 469 w 1465"/>
              <a:gd name="T59" fmla="*/ 1418 h 1467"/>
              <a:gd name="T60" fmla="*/ 388 w 1465"/>
              <a:gd name="T61" fmla="*/ 1381 h 1467"/>
              <a:gd name="T62" fmla="*/ 315 w 1465"/>
              <a:gd name="T63" fmla="*/ 1335 h 1467"/>
              <a:gd name="T64" fmla="*/ 245 w 1465"/>
              <a:gd name="T65" fmla="*/ 1282 h 1467"/>
              <a:gd name="T66" fmla="*/ 185 w 1465"/>
              <a:gd name="T67" fmla="*/ 1220 h 1467"/>
              <a:gd name="T68" fmla="*/ 132 w 1465"/>
              <a:gd name="T69" fmla="*/ 1152 h 1467"/>
              <a:gd name="T70" fmla="*/ 86 w 1465"/>
              <a:gd name="T71" fmla="*/ 1078 h 1467"/>
              <a:gd name="T72" fmla="*/ 49 w 1465"/>
              <a:gd name="T73" fmla="*/ 998 h 1467"/>
              <a:gd name="T74" fmla="*/ 22 w 1465"/>
              <a:gd name="T75" fmla="*/ 913 h 1467"/>
              <a:gd name="T76" fmla="*/ 5 w 1465"/>
              <a:gd name="T77" fmla="*/ 825 h 1467"/>
              <a:gd name="T78" fmla="*/ 0 w 1465"/>
              <a:gd name="T79" fmla="*/ 734 h 1467"/>
              <a:gd name="T80" fmla="*/ 5 w 1465"/>
              <a:gd name="T81" fmla="*/ 642 h 1467"/>
              <a:gd name="T82" fmla="*/ 22 w 1465"/>
              <a:gd name="T83" fmla="*/ 554 h 1467"/>
              <a:gd name="T84" fmla="*/ 49 w 1465"/>
              <a:gd name="T85" fmla="*/ 470 h 1467"/>
              <a:gd name="T86" fmla="*/ 86 w 1465"/>
              <a:gd name="T87" fmla="*/ 389 h 1467"/>
              <a:gd name="T88" fmla="*/ 132 w 1465"/>
              <a:gd name="T89" fmla="*/ 315 h 1467"/>
              <a:gd name="T90" fmla="*/ 185 w 1465"/>
              <a:gd name="T91" fmla="*/ 248 h 1467"/>
              <a:gd name="T92" fmla="*/ 245 w 1465"/>
              <a:gd name="T93" fmla="*/ 185 h 1467"/>
              <a:gd name="T94" fmla="*/ 315 w 1465"/>
              <a:gd name="T95" fmla="*/ 132 h 1467"/>
              <a:gd name="T96" fmla="*/ 388 w 1465"/>
              <a:gd name="T97" fmla="*/ 86 h 1467"/>
              <a:gd name="T98" fmla="*/ 469 w 1465"/>
              <a:gd name="T99" fmla="*/ 50 h 1467"/>
              <a:gd name="T100" fmla="*/ 553 w 1465"/>
              <a:gd name="T101" fmla="*/ 22 h 1467"/>
              <a:gd name="T102" fmla="*/ 641 w 1465"/>
              <a:gd name="T103" fmla="*/ 6 h 1467"/>
              <a:gd name="T104" fmla="*/ 732 w 1465"/>
              <a:gd name="T105" fmla="*/ 0 h 14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1465" h="1467">
                <a:moveTo>
                  <a:pt x="732" y="0"/>
                </a:moveTo>
                <a:lnTo>
                  <a:pt x="824" y="6"/>
                </a:lnTo>
                <a:lnTo>
                  <a:pt x="912" y="22"/>
                </a:lnTo>
                <a:lnTo>
                  <a:pt x="996" y="50"/>
                </a:lnTo>
                <a:lnTo>
                  <a:pt x="1075" y="86"/>
                </a:lnTo>
                <a:lnTo>
                  <a:pt x="1150" y="132"/>
                </a:lnTo>
                <a:lnTo>
                  <a:pt x="1218" y="185"/>
                </a:lnTo>
                <a:lnTo>
                  <a:pt x="1278" y="248"/>
                </a:lnTo>
                <a:lnTo>
                  <a:pt x="1333" y="315"/>
                </a:lnTo>
                <a:lnTo>
                  <a:pt x="1379" y="389"/>
                </a:lnTo>
                <a:lnTo>
                  <a:pt x="1416" y="470"/>
                </a:lnTo>
                <a:lnTo>
                  <a:pt x="1441" y="554"/>
                </a:lnTo>
                <a:lnTo>
                  <a:pt x="1458" y="642"/>
                </a:lnTo>
                <a:lnTo>
                  <a:pt x="1465" y="734"/>
                </a:lnTo>
                <a:lnTo>
                  <a:pt x="1458" y="825"/>
                </a:lnTo>
                <a:lnTo>
                  <a:pt x="1441" y="913"/>
                </a:lnTo>
                <a:lnTo>
                  <a:pt x="1416" y="998"/>
                </a:lnTo>
                <a:lnTo>
                  <a:pt x="1379" y="1078"/>
                </a:lnTo>
                <a:lnTo>
                  <a:pt x="1333" y="1152"/>
                </a:lnTo>
                <a:lnTo>
                  <a:pt x="1278" y="1220"/>
                </a:lnTo>
                <a:lnTo>
                  <a:pt x="1218" y="1282"/>
                </a:lnTo>
                <a:lnTo>
                  <a:pt x="1150" y="1335"/>
                </a:lnTo>
                <a:lnTo>
                  <a:pt x="1075" y="1381"/>
                </a:lnTo>
                <a:lnTo>
                  <a:pt x="996" y="1418"/>
                </a:lnTo>
                <a:lnTo>
                  <a:pt x="912" y="1443"/>
                </a:lnTo>
                <a:lnTo>
                  <a:pt x="824" y="1462"/>
                </a:lnTo>
                <a:lnTo>
                  <a:pt x="732" y="1467"/>
                </a:lnTo>
                <a:lnTo>
                  <a:pt x="641" y="1462"/>
                </a:lnTo>
                <a:lnTo>
                  <a:pt x="553" y="1443"/>
                </a:lnTo>
                <a:lnTo>
                  <a:pt x="469" y="1418"/>
                </a:lnTo>
                <a:lnTo>
                  <a:pt x="388" y="1381"/>
                </a:lnTo>
                <a:lnTo>
                  <a:pt x="315" y="1335"/>
                </a:lnTo>
                <a:lnTo>
                  <a:pt x="245" y="1282"/>
                </a:lnTo>
                <a:lnTo>
                  <a:pt x="185" y="1220"/>
                </a:lnTo>
                <a:lnTo>
                  <a:pt x="132" y="1152"/>
                </a:lnTo>
                <a:lnTo>
                  <a:pt x="86" y="1078"/>
                </a:lnTo>
                <a:lnTo>
                  <a:pt x="49" y="998"/>
                </a:lnTo>
                <a:lnTo>
                  <a:pt x="22" y="913"/>
                </a:lnTo>
                <a:lnTo>
                  <a:pt x="5" y="825"/>
                </a:lnTo>
                <a:lnTo>
                  <a:pt x="0" y="734"/>
                </a:lnTo>
                <a:lnTo>
                  <a:pt x="5" y="642"/>
                </a:lnTo>
                <a:lnTo>
                  <a:pt x="22" y="554"/>
                </a:lnTo>
                <a:lnTo>
                  <a:pt x="49" y="470"/>
                </a:lnTo>
                <a:lnTo>
                  <a:pt x="86" y="389"/>
                </a:lnTo>
                <a:lnTo>
                  <a:pt x="132" y="315"/>
                </a:lnTo>
                <a:lnTo>
                  <a:pt x="185" y="248"/>
                </a:lnTo>
                <a:lnTo>
                  <a:pt x="245" y="185"/>
                </a:lnTo>
                <a:lnTo>
                  <a:pt x="315" y="132"/>
                </a:lnTo>
                <a:lnTo>
                  <a:pt x="388" y="86"/>
                </a:lnTo>
                <a:lnTo>
                  <a:pt x="469" y="50"/>
                </a:lnTo>
                <a:lnTo>
                  <a:pt x="553" y="22"/>
                </a:lnTo>
                <a:lnTo>
                  <a:pt x="641" y="6"/>
                </a:lnTo>
                <a:lnTo>
                  <a:pt x="732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16" tIns="45708" rIns="91416" bIns="45708" numCol="1" anchor="t" anchorCtr="0" compatLnSpc="1">
            <a:prstTxWarp prst="textNoShape">
              <a:avLst/>
            </a:prstTxWarp>
          </a:bodyPr>
          <a:lstStyle/>
          <a:p>
            <a:endParaRPr lang="en-US" sz="2399">
              <a:solidFill>
                <a:prstClr val="black"/>
              </a:solidFill>
            </a:endParaRPr>
          </a:p>
        </p:txBody>
      </p:sp>
      <p:cxnSp>
        <p:nvCxnSpPr>
          <p:cNvPr id="408" name="Gerade Verbindung 407"/>
          <p:cNvCxnSpPr/>
          <p:nvPr/>
        </p:nvCxnSpPr>
        <p:spPr>
          <a:xfrm>
            <a:off x="2993845" y="1548516"/>
            <a:ext cx="3864155" cy="0"/>
          </a:xfrm>
          <a:prstGeom prst="line">
            <a:avLst/>
          </a:prstGeom>
          <a:ln w="28575">
            <a:solidFill>
              <a:srgbClr val="24579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9" name="Text Box 8"/>
          <p:cNvSpPr txBox="1">
            <a:spLocks noChangeArrowheads="1"/>
          </p:cNvSpPr>
          <p:nvPr/>
        </p:nvSpPr>
        <p:spPr bwMode="auto">
          <a:xfrm>
            <a:off x="2278277" y="1228182"/>
            <a:ext cx="4599596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GB" dirty="0" smtClean="0">
                <a:solidFill>
                  <a:srgbClr val="24579B"/>
                </a:solidFill>
                <a:latin typeface="Futura" pitchFamily="34" charset="0"/>
              </a:rPr>
              <a:t>Europe TOP 7 – Market Development</a:t>
            </a:r>
          </a:p>
        </p:txBody>
      </p:sp>
      <p:cxnSp>
        <p:nvCxnSpPr>
          <p:cNvPr id="410" name="Gerade Verbindung 409"/>
          <p:cNvCxnSpPr/>
          <p:nvPr/>
        </p:nvCxnSpPr>
        <p:spPr>
          <a:xfrm>
            <a:off x="2278276" y="1548516"/>
            <a:ext cx="4599596" cy="0"/>
          </a:xfrm>
          <a:prstGeom prst="line">
            <a:avLst/>
          </a:prstGeom>
          <a:ln w="28575">
            <a:solidFill>
              <a:srgbClr val="24579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11" name="Inhaltsplatzhalter 1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83651355"/>
              </p:ext>
            </p:extLst>
          </p:nvPr>
        </p:nvGraphicFramePr>
        <p:xfrm>
          <a:off x="2759224" y="1753750"/>
          <a:ext cx="3936852" cy="2818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12" name="Textfeld 411"/>
          <p:cNvSpPr txBox="1"/>
          <p:nvPr/>
        </p:nvSpPr>
        <p:spPr>
          <a:xfrm rot="16200000">
            <a:off x="2152511" y="2665965"/>
            <a:ext cx="100811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de-AT" sz="1000" dirty="0" smtClean="0">
                <a:solidFill>
                  <a:prstClr val="white">
                    <a:lumMod val="50000"/>
                  </a:prstClr>
                </a:solidFill>
              </a:rPr>
              <a:t>Value in </a:t>
            </a:r>
            <a:r>
              <a:rPr lang="de-AT" sz="1000" dirty="0" err="1" smtClean="0">
                <a:solidFill>
                  <a:prstClr val="white">
                    <a:lumMod val="50000"/>
                  </a:prstClr>
                </a:solidFill>
              </a:rPr>
              <a:t>Bn</a:t>
            </a:r>
            <a:r>
              <a:rPr lang="de-AT" sz="1000" dirty="0" smtClean="0">
                <a:solidFill>
                  <a:prstClr val="white">
                    <a:lumMod val="50000"/>
                  </a:prstClr>
                </a:solidFill>
              </a:rPr>
              <a:t>. €</a:t>
            </a:r>
            <a:endParaRPr lang="de-AT" sz="1000" baseline="30000" dirty="0">
              <a:solidFill>
                <a:prstClr val="white">
                  <a:lumMod val="50000"/>
                </a:prstClr>
              </a:solidFill>
            </a:endParaRPr>
          </a:p>
        </p:txBody>
      </p:sp>
      <p:grpSp>
        <p:nvGrpSpPr>
          <p:cNvPr id="158" name="Gruppieren 157"/>
          <p:cNvGrpSpPr/>
          <p:nvPr/>
        </p:nvGrpSpPr>
        <p:grpSpPr>
          <a:xfrm rot="21432301">
            <a:off x="5782922" y="3171065"/>
            <a:ext cx="540000" cy="540000"/>
            <a:chOff x="3135977" y="3394121"/>
            <a:chExt cx="323326" cy="310937"/>
          </a:xfrm>
        </p:grpSpPr>
        <p:sp>
          <p:nvSpPr>
            <p:cNvPr id="159" name="Oval 21"/>
            <p:cNvSpPr>
              <a:spLocks noChangeArrowheads="1"/>
            </p:cNvSpPr>
            <p:nvPr/>
          </p:nvSpPr>
          <p:spPr bwMode="auto">
            <a:xfrm rot="13898508">
              <a:off x="3142171" y="3387927"/>
              <a:ext cx="310937" cy="323326"/>
            </a:xfrm>
            <a:prstGeom prst="ellips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eaVert" wrap="none" lIns="92066" tIns="46034" rIns="92066" bIns="46034" anchor="ctr"/>
            <a:lstStyle/>
            <a:p>
              <a:pPr algn="r" eaLnBrk="0" fontAlgn="base" hangingPunct="0">
                <a:spcBef>
                  <a:spcPct val="50000"/>
                </a:spcBef>
                <a:spcAft>
                  <a:spcPct val="0"/>
                </a:spcAft>
                <a:defRPr/>
              </a:pPr>
              <a:endParaRPr lang="en-US" sz="1700" kern="0" dirty="0">
                <a:solidFill>
                  <a:srgbClr val="76777A"/>
                </a:solidFill>
                <a:cs typeface="Arial" charset="0"/>
              </a:endParaRPr>
            </a:p>
          </p:txBody>
        </p:sp>
        <p:sp>
          <p:nvSpPr>
            <p:cNvPr id="160" name="AutoShape 20"/>
            <p:cNvSpPr>
              <a:spLocks noChangeArrowheads="1"/>
            </p:cNvSpPr>
            <p:nvPr/>
          </p:nvSpPr>
          <p:spPr bwMode="auto">
            <a:xfrm rot="3393633">
              <a:off x="3176469" y="3456005"/>
              <a:ext cx="242344" cy="187172"/>
            </a:xfrm>
            <a:prstGeom prst="rightArrow">
              <a:avLst>
                <a:gd name="adj1" fmla="val 35144"/>
                <a:gd name="adj2" fmla="val 69287"/>
              </a:avLst>
            </a:prstGeom>
            <a:solidFill>
              <a:schemeClr val="bg1"/>
            </a:solidFill>
            <a:ln w="38100">
              <a:solidFill>
                <a:schemeClr val="bg1"/>
              </a:solidFill>
              <a:miter lim="800000"/>
              <a:headEnd/>
              <a:tailEnd/>
            </a:ln>
            <a:extLst/>
          </p:spPr>
          <p:txBody>
            <a:bodyPr wrap="none" lIns="92066" tIns="46034" rIns="92066" bIns="46034" anchor="ctr"/>
            <a:lstStyle/>
            <a:p>
              <a:pPr algn="r" eaLnBrk="0" fontAlgn="base" hangingPunct="0">
                <a:spcBef>
                  <a:spcPct val="50000"/>
                </a:spcBef>
                <a:spcAft>
                  <a:spcPct val="0"/>
                </a:spcAft>
                <a:defRPr/>
              </a:pPr>
              <a:endParaRPr lang="en-US" sz="1700" kern="0" dirty="0">
                <a:solidFill>
                  <a:srgbClr val="76777A"/>
                </a:solidFill>
                <a:cs typeface="Arial" charset="0"/>
              </a:endParaRPr>
            </a:p>
          </p:txBody>
        </p:sp>
      </p:grpSp>
      <p:sp>
        <p:nvSpPr>
          <p:cNvPr id="161" name="Textfeld 160"/>
          <p:cNvSpPr txBox="1"/>
          <p:nvPr/>
        </p:nvSpPr>
        <p:spPr>
          <a:xfrm>
            <a:off x="5511800" y="3811150"/>
            <a:ext cx="93449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de-AT" sz="1600" dirty="0" smtClean="0">
                <a:solidFill>
                  <a:schemeClr val="bg1"/>
                </a:solidFill>
              </a:rPr>
              <a:t>- </a:t>
            </a:r>
            <a:r>
              <a:rPr lang="de-AT" sz="1600" dirty="0" smtClean="0">
                <a:solidFill>
                  <a:schemeClr val="bg1"/>
                </a:solidFill>
              </a:rPr>
              <a:t>10.0</a:t>
            </a:r>
            <a:r>
              <a:rPr lang="de-AT" sz="1600" dirty="0" smtClean="0">
                <a:solidFill>
                  <a:schemeClr val="bg1"/>
                </a:solidFill>
              </a:rPr>
              <a:t>%</a:t>
            </a:r>
            <a:endParaRPr lang="de-AT" sz="1600" dirty="0">
              <a:solidFill>
                <a:schemeClr val="bg1"/>
              </a:solidFill>
            </a:endParaRPr>
          </a:p>
        </p:txBody>
      </p:sp>
      <p:cxnSp>
        <p:nvCxnSpPr>
          <p:cNvPr id="91" name="Gerade Verbindung 310"/>
          <p:cNvCxnSpPr/>
          <p:nvPr/>
        </p:nvCxnSpPr>
        <p:spPr>
          <a:xfrm>
            <a:off x="-13887" y="4964902"/>
            <a:ext cx="4599596" cy="0"/>
          </a:xfrm>
          <a:prstGeom prst="line">
            <a:avLst/>
          </a:prstGeom>
          <a:ln w="28575">
            <a:solidFill>
              <a:srgbClr val="6666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Round Diagonal Corner Rectangle 88"/>
          <p:cNvSpPr/>
          <p:nvPr/>
        </p:nvSpPr>
        <p:spPr>
          <a:xfrm>
            <a:off x="3670299" y="5413613"/>
            <a:ext cx="1538235" cy="1676541"/>
          </a:xfrm>
          <a:prstGeom prst="round2DiagRect">
            <a:avLst/>
          </a:prstGeom>
          <a:solidFill>
            <a:srgbClr val="24579B"/>
          </a:solidFill>
          <a:ln w="5715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126"/>
            <a:r>
              <a:rPr lang="en-US" sz="3200" dirty="0" smtClean="0">
                <a:solidFill>
                  <a:prstClr val="white"/>
                </a:solidFill>
                <a:cs typeface="Arial" panose="020B0604020202020204" pitchFamily="34" charset="0"/>
              </a:rPr>
              <a:t>67.8</a:t>
            </a:r>
            <a:r>
              <a:rPr lang="en-US" sz="3200" baseline="30000" dirty="0" smtClean="0">
                <a:solidFill>
                  <a:prstClr val="white"/>
                </a:solidFill>
                <a:cs typeface="Arial" panose="020B0604020202020204" pitchFamily="34" charset="0"/>
              </a:rPr>
              <a:t>%</a:t>
            </a:r>
            <a:endParaRPr lang="en-US" sz="3200" baseline="30000" dirty="0">
              <a:solidFill>
                <a:prstClr val="white"/>
              </a:solidFill>
              <a:cs typeface="Arial" panose="020B0604020202020204" pitchFamily="34" charset="0"/>
            </a:endParaRPr>
          </a:p>
        </p:txBody>
      </p:sp>
      <p:sp>
        <p:nvSpPr>
          <p:cNvPr id="90" name="Round Diagonal Corner Rectangle 89"/>
          <p:cNvSpPr/>
          <p:nvPr/>
        </p:nvSpPr>
        <p:spPr>
          <a:xfrm>
            <a:off x="2038684" y="7169517"/>
            <a:ext cx="1530014" cy="1276350"/>
          </a:xfrm>
          <a:prstGeom prst="round2DiagRect">
            <a:avLst/>
          </a:prstGeom>
          <a:solidFill>
            <a:schemeClr val="tx2">
              <a:lumMod val="60000"/>
              <a:lumOff val="40000"/>
            </a:schemeClr>
          </a:solidFill>
          <a:ln w="5715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126"/>
            <a:r>
              <a:rPr lang="en-US" sz="3600" dirty="0" smtClean="0">
                <a:solidFill>
                  <a:prstClr val="white"/>
                </a:solidFill>
                <a:cs typeface="Arial" panose="020B0604020202020204" pitchFamily="34" charset="0"/>
              </a:rPr>
              <a:t>35.0</a:t>
            </a:r>
            <a:r>
              <a:rPr lang="en-US" sz="3600" baseline="30000" dirty="0" smtClean="0">
                <a:solidFill>
                  <a:prstClr val="white"/>
                </a:solidFill>
                <a:cs typeface="Arial" panose="020B0604020202020204" pitchFamily="34" charset="0"/>
              </a:rPr>
              <a:t>%</a:t>
            </a:r>
            <a:endParaRPr lang="en-US" sz="3600" baseline="30000" dirty="0">
              <a:solidFill>
                <a:prstClr val="white"/>
              </a:solidFill>
              <a:cs typeface="Arial" panose="020B0604020202020204" pitchFamily="34" charset="0"/>
            </a:endParaRPr>
          </a:p>
        </p:txBody>
      </p:sp>
      <p:sp>
        <p:nvSpPr>
          <p:cNvPr id="97" name="Round Diagonal Corner Rectangle 96"/>
          <p:cNvSpPr/>
          <p:nvPr/>
        </p:nvSpPr>
        <p:spPr>
          <a:xfrm flipH="1">
            <a:off x="2038683" y="5489814"/>
            <a:ext cx="1530015" cy="1532467"/>
          </a:xfrm>
          <a:prstGeom prst="round2DiagRect">
            <a:avLst/>
          </a:prstGeom>
          <a:solidFill>
            <a:schemeClr val="bg1">
              <a:lumMod val="75000"/>
            </a:schemeClr>
          </a:solidFill>
          <a:ln w="5715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914126"/>
            <a:r>
              <a:rPr lang="en-US" sz="3600" dirty="0" smtClean="0">
                <a:solidFill>
                  <a:prstClr val="white"/>
                </a:solidFill>
                <a:cs typeface="Arial" panose="020B0604020202020204" pitchFamily="34" charset="0"/>
              </a:rPr>
              <a:t>35.5</a:t>
            </a:r>
            <a:r>
              <a:rPr lang="en-US" sz="3600" baseline="30000" dirty="0" smtClean="0">
                <a:solidFill>
                  <a:prstClr val="white"/>
                </a:solidFill>
                <a:cs typeface="Arial" panose="020B0604020202020204" pitchFamily="34" charset="0"/>
              </a:rPr>
              <a:t>%</a:t>
            </a:r>
            <a:endParaRPr lang="en-US" sz="3600" baseline="30000" dirty="0">
              <a:solidFill>
                <a:prstClr val="white"/>
              </a:solidFill>
              <a:cs typeface="Arial" panose="020B0604020202020204" pitchFamily="34" charset="0"/>
            </a:endParaRPr>
          </a:p>
        </p:txBody>
      </p:sp>
      <p:sp>
        <p:nvSpPr>
          <p:cNvPr id="98" name="Round Diagonal Corner Rectangle 97"/>
          <p:cNvSpPr/>
          <p:nvPr/>
        </p:nvSpPr>
        <p:spPr>
          <a:xfrm flipH="1">
            <a:off x="3670298" y="7220317"/>
            <a:ext cx="1358902" cy="1136283"/>
          </a:xfrm>
          <a:prstGeom prst="round2DiagRect">
            <a:avLst/>
          </a:prstGeom>
          <a:solidFill>
            <a:schemeClr val="bg1">
              <a:lumMod val="50000"/>
            </a:schemeClr>
          </a:solidFill>
          <a:ln w="5715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126"/>
            <a:r>
              <a:rPr lang="en-US" sz="3200" dirty="0" smtClean="0">
                <a:solidFill>
                  <a:prstClr val="white"/>
                </a:solidFill>
                <a:cs typeface="Arial" panose="020B0604020202020204" pitchFamily="34" charset="0"/>
              </a:rPr>
              <a:t>22.8</a:t>
            </a:r>
            <a:r>
              <a:rPr lang="en-US" sz="3200" baseline="30000" dirty="0" smtClean="0">
                <a:solidFill>
                  <a:prstClr val="white"/>
                </a:solidFill>
                <a:cs typeface="Arial" panose="020B0604020202020204" pitchFamily="34" charset="0"/>
              </a:rPr>
              <a:t>%</a:t>
            </a:r>
            <a:endParaRPr lang="en-US" sz="3200" baseline="30000" dirty="0">
              <a:solidFill>
                <a:prstClr val="white"/>
              </a:solidFill>
              <a:cs typeface="Arial" panose="020B0604020202020204" pitchFamily="34" charset="0"/>
            </a:endParaRPr>
          </a:p>
        </p:txBody>
      </p:sp>
      <p:sp>
        <p:nvSpPr>
          <p:cNvPr id="105" name="Rectangle 104"/>
          <p:cNvSpPr/>
          <p:nvPr/>
        </p:nvSpPr>
        <p:spPr>
          <a:xfrm>
            <a:off x="221047" y="7166355"/>
            <a:ext cx="1640352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fontAlgn="base">
              <a:spcAft>
                <a:spcPct val="0"/>
              </a:spcAft>
            </a:pP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Futura" pitchFamily="34" charset="0"/>
              </a:rPr>
              <a:t>Is the value </a:t>
            </a:r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Futura" pitchFamily="34" charset="0"/>
              </a:rPr>
              <a:t>s</a:t>
            </a: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Futura" pitchFamily="34" charset="0"/>
              </a:rPr>
              <a:t>hare of</a:t>
            </a:r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Futura" pitchFamily="34" charset="0"/>
              </a:rPr>
              <a:t> </a:t>
            </a: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Futura" pitchFamily="34" charset="0"/>
              </a:rPr>
              <a:t> </a:t>
            </a:r>
            <a:r>
              <a:rPr lang="en-US" sz="2400" dirty="0" smtClean="0">
                <a:solidFill>
                  <a:srgbClr val="24579B"/>
                </a:solidFill>
                <a:latin typeface="Futura" pitchFamily="34" charset="0"/>
              </a:rPr>
              <a:t>Plank Ceilings</a:t>
            </a:r>
            <a:endParaRPr lang="en-US" sz="1600" dirty="0">
              <a:solidFill>
                <a:schemeClr val="bg1">
                  <a:lumMod val="50000"/>
                </a:schemeClr>
              </a:solidFill>
              <a:latin typeface="Futura" pitchFamily="34" charset="0"/>
            </a:endParaRPr>
          </a:p>
        </p:txBody>
      </p:sp>
      <p:sp>
        <p:nvSpPr>
          <p:cNvPr id="112" name="Rectangle 111"/>
          <p:cNvSpPr/>
          <p:nvPr/>
        </p:nvSpPr>
        <p:spPr>
          <a:xfrm>
            <a:off x="5208535" y="7166355"/>
            <a:ext cx="1516078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fontAlgn="base">
              <a:spcAft>
                <a:spcPct val="0"/>
              </a:spcAft>
            </a:pP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Futura" pitchFamily="34" charset="0"/>
              </a:rPr>
              <a:t>Is the share of the</a:t>
            </a:r>
            <a:r>
              <a:rPr lang="en-US" sz="2400" dirty="0">
                <a:solidFill>
                  <a:srgbClr val="24579B"/>
                </a:solidFill>
                <a:latin typeface="Futura" pitchFamily="34" charset="0"/>
              </a:rPr>
              <a:t> </a:t>
            </a:r>
            <a:r>
              <a:rPr lang="en-US" sz="2400" dirty="0" smtClean="0">
                <a:solidFill>
                  <a:srgbClr val="24579B"/>
                </a:solidFill>
                <a:latin typeface="Futura" pitchFamily="34" charset="0"/>
              </a:rPr>
              <a:t>German Market </a:t>
            </a: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Futura" pitchFamily="34" charset="0"/>
              </a:rPr>
              <a:t>in terms of  total units sold in Europe Top 7.</a:t>
            </a:r>
            <a:endParaRPr lang="en-US" sz="1600" dirty="0">
              <a:solidFill>
                <a:schemeClr val="bg1">
                  <a:lumMod val="50000"/>
                </a:schemeClr>
              </a:solidFill>
              <a:latin typeface="Futura" pitchFamily="34" charset="0"/>
            </a:endParaRPr>
          </a:p>
        </p:txBody>
      </p:sp>
      <p:sp>
        <p:nvSpPr>
          <p:cNvPr id="114" name="Rectangle 113"/>
          <p:cNvSpPr/>
          <p:nvPr/>
        </p:nvSpPr>
        <p:spPr>
          <a:xfrm>
            <a:off x="5219700" y="5378646"/>
            <a:ext cx="1606513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fontAlgn="base">
              <a:spcAft>
                <a:spcPct val="0"/>
              </a:spcAft>
            </a:pP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Futura" pitchFamily="34" charset="0"/>
              </a:rPr>
              <a:t>Is the combined quantity share of the</a:t>
            </a:r>
          </a:p>
          <a:p>
            <a:pPr algn="ctr" fontAlgn="base">
              <a:spcAft>
                <a:spcPct val="0"/>
              </a:spcAft>
            </a:pPr>
            <a:r>
              <a:rPr lang="en-US" sz="2400" dirty="0" smtClean="0">
                <a:solidFill>
                  <a:srgbClr val="24579B"/>
                </a:solidFill>
                <a:latin typeface="Futura" pitchFamily="34" charset="0"/>
              </a:rPr>
              <a:t>TOP 10 producers</a:t>
            </a:r>
            <a:r>
              <a:rPr lang="en-US" sz="2000" dirty="0" smtClean="0">
                <a:solidFill>
                  <a:srgbClr val="24579B"/>
                </a:solidFill>
                <a:latin typeface="Futura" pitchFamily="34" charset="0"/>
              </a:rPr>
              <a:t> </a:t>
            </a: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Futura" pitchFamily="34" charset="0"/>
              </a:rPr>
              <a:t>.</a:t>
            </a:r>
            <a:endParaRPr lang="en-US" sz="1600" dirty="0">
              <a:solidFill>
                <a:schemeClr val="bg1">
                  <a:lumMod val="50000"/>
                </a:schemeClr>
              </a:solidFill>
              <a:latin typeface="Futura" pitchFamily="34" charset="0"/>
            </a:endParaRPr>
          </a:p>
        </p:txBody>
      </p:sp>
      <p:sp>
        <p:nvSpPr>
          <p:cNvPr id="75" name="Rectangle 104"/>
          <p:cNvSpPr/>
          <p:nvPr/>
        </p:nvSpPr>
        <p:spPr>
          <a:xfrm>
            <a:off x="303812" y="5756526"/>
            <a:ext cx="1640352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fontAlgn="base">
              <a:spcAft>
                <a:spcPct val="0"/>
              </a:spcAft>
            </a:pP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Futura" pitchFamily="34" charset="0"/>
              </a:rPr>
              <a:t>Is the value </a:t>
            </a:r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Futura" pitchFamily="34" charset="0"/>
              </a:rPr>
              <a:t>s</a:t>
            </a: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Futura" pitchFamily="34" charset="0"/>
              </a:rPr>
              <a:t>hare of ceilings made of </a:t>
            </a:r>
            <a:r>
              <a:rPr lang="en-US" sz="2400" dirty="0" smtClean="0">
                <a:solidFill>
                  <a:srgbClr val="24579B"/>
                </a:solidFill>
                <a:latin typeface="Futura" pitchFamily="34" charset="0"/>
              </a:rPr>
              <a:t>Drywall</a:t>
            </a:r>
          </a:p>
        </p:txBody>
      </p:sp>
      <p:grpSp>
        <p:nvGrpSpPr>
          <p:cNvPr id="26" name="Gruppieren 94"/>
          <p:cNvGrpSpPr/>
          <p:nvPr/>
        </p:nvGrpSpPr>
        <p:grpSpPr>
          <a:xfrm>
            <a:off x="316153" y="2051141"/>
            <a:ext cx="1870039" cy="1917136"/>
            <a:chOff x="2216150" y="1627188"/>
            <a:chExt cx="5280024" cy="4298951"/>
          </a:xfrm>
        </p:grpSpPr>
        <p:sp>
          <p:nvSpPr>
            <p:cNvPr id="27" name="Freeform 2"/>
            <p:cNvSpPr>
              <a:spLocks/>
            </p:cNvSpPr>
            <p:nvPr/>
          </p:nvSpPr>
          <p:spPr bwMode="auto">
            <a:xfrm>
              <a:off x="5097462" y="1700213"/>
              <a:ext cx="2398712" cy="3087686"/>
            </a:xfrm>
            <a:custGeom>
              <a:avLst/>
              <a:gdLst>
                <a:gd name="T0" fmla="*/ 1011846 w 678"/>
                <a:gd name="T1" fmla="*/ 192980 h 992"/>
                <a:gd name="T2" fmla="*/ 806647 w 678"/>
                <a:gd name="T3" fmla="*/ 522915 h 992"/>
                <a:gd name="T4" fmla="*/ 686357 w 678"/>
                <a:gd name="T5" fmla="*/ 622518 h 992"/>
                <a:gd name="T6" fmla="*/ 573144 w 678"/>
                <a:gd name="T7" fmla="*/ 641193 h 992"/>
                <a:gd name="T8" fmla="*/ 707585 w 678"/>
                <a:gd name="T9" fmla="*/ 675432 h 992"/>
                <a:gd name="T10" fmla="*/ 739426 w 678"/>
                <a:gd name="T11" fmla="*/ 734571 h 992"/>
                <a:gd name="T12" fmla="*/ 587295 w 678"/>
                <a:gd name="T13" fmla="*/ 734571 h 992"/>
                <a:gd name="T14" fmla="*/ 520075 w 678"/>
                <a:gd name="T15" fmla="*/ 740796 h 992"/>
                <a:gd name="T16" fmla="*/ 467006 w 678"/>
                <a:gd name="T17" fmla="*/ 522915 h 992"/>
                <a:gd name="T18" fmla="*/ 367944 w 678"/>
                <a:gd name="T19" fmla="*/ 535365 h 992"/>
                <a:gd name="T20" fmla="*/ 339641 w 678"/>
                <a:gd name="T21" fmla="*/ 491789 h 992"/>
                <a:gd name="T22" fmla="*/ 353792 w 678"/>
                <a:gd name="T23" fmla="*/ 429537 h 992"/>
                <a:gd name="T24" fmla="*/ 421013 w 678"/>
                <a:gd name="T25" fmla="*/ 429537 h 992"/>
                <a:gd name="T26" fmla="*/ 672205 w 678"/>
                <a:gd name="T27" fmla="*/ 457550 h 992"/>
                <a:gd name="T28" fmla="*/ 732350 w 678"/>
                <a:gd name="T29" fmla="*/ 164967 h 992"/>
                <a:gd name="T30" fmla="*/ 254730 w 678"/>
                <a:gd name="T31" fmla="*/ 71590 h 992"/>
                <a:gd name="T32" fmla="*/ 219351 w 678"/>
                <a:gd name="T33" fmla="*/ 80927 h 992"/>
                <a:gd name="T34" fmla="*/ 120289 w 678"/>
                <a:gd name="T35" fmla="*/ 46689 h 992"/>
                <a:gd name="T36" fmla="*/ 194586 w 678"/>
                <a:gd name="T37" fmla="*/ 28013 h 992"/>
                <a:gd name="T38" fmla="*/ 99062 w 678"/>
                <a:gd name="T39" fmla="*/ 28013 h 992"/>
                <a:gd name="T40" fmla="*/ 67221 w 678"/>
                <a:gd name="T41" fmla="*/ 40464 h 992"/>
                <a:gd name="T42" fmla="*/ 60145 w 678"/>
                <a:gd name="T43" fmla="*/ 71590 h 992"/>
                <a:gd name="T44" fmla="*/ 0 w 678"/>
                <a:gd name="T45" fmla="*/ 186755 h 992"/>
                <a:gd name="T46" fmla="*/ 31841 w 678"/>
                <a:gd name="T47" fmla="*/ 270795 h 992"/>
                <a:gd name="T48" fmla="*/ 205200 w 678"/>
                <a:gd name="T49" fmla="*/ 569604 h 992"/>
                <a:gd name="T50" fmla="*/ 240579 w 678"/>
                <a:gd name="T51" fmla="*/ 687882 h 992"/>
                <a:gd name="T52" fmla="*/ 318413 w 678"/>
                <a:gd name="T53" fmla="*/ 846624 h 992"/>
                <a:gd name="T54" fmla="*/ 385634 w 678"/>
                <a:gd name="T55" fmla="*/ 887087 h 992"/>
                <a:gd name="T56" fmla="*/ 272420 w 678"/>
                <a:gd name="T57" fmla="*/ 1325962 h 992"/>
                <a:gd name="T58" fmla="*/ 346716 w 678"/>
                <a:gd name="T59" fmla="*/ 1419340 h 992"/>
                <a:gd name="T60" fmla="*/ 272420 w 678"/>
                <a:gd name="T61" fmla="*/ 1438016 h 992"/>
                <a:gd name="T62" fmla="*/ 240579 w 678"/>
                <a:gd name="T63" fmla="*/ 1444241 h 992"/>
                <a:gd name="T64" fmla="*/ 205200 w 678"/>
                <a:gd name="T65" fmla="*/ 1478479 h 992"/>
                <a:gd name="T66" fmla="*/ 247655 w 678"/>
                <a:gd name="T67" fmla="*/ 1643446 h 992"/>
                <a:gd name="T68" fmla="*/ 226427 w 678"/>
                <a:gd name="T69" fmla="*/ 1655897 h 992"/>
                <a:gd name="T70" fmla="*/ 318413 w 678"/>
                <a:gd name="T71" fmla="*/ 1820864 h 992"/>
                <a:gd name="T72" fmla="*/ 367944 w 678"/>
                <a:gd name="T73" fmla="*/ 1836427 h 992"/>
                <a:gd name="T74" fmla="*/ 413937 w 678"/>
                <a:gd name="T75" fmla="*/ 1836427 h 992"/>
                <a:gd name="T76" fmla="*/ 498847 w 678"/>
                <a:gd name="T77" fmla="*/ 1795963 h 992"/>
                <a:gd name="T78" fmla="*/ 707585 w 678"/>
                <a:gd name="T79" fmla="*/ 2054308 h 992"/>
                <a:gd name="T80" fmla="*/ 746502 w 678"/>
                <a:gd name="T81" fmla="*/ 2079209 h 992"/>
                <a:gd name="T82" fmla="*/ 679281 w 678"/>
                <a:gd name="T83" fmla="*/ 2153911 h 992"/>
                <a:gd name="T84" fmla="*/ 852640 w 678"/>
                <a:gd name="T85" fmla="*/ 2185037 h 992"/>
                <a:gd name="T86" fmla="*/ 958777 w 678"/>
                <a:gd name="T87" fmla="*/ 2253513 h 992"/>
                <a:gd name="T88" fmla="*/ 1079067 w 678"/>
                <a:gd name="T89" fmla="*/ 2300202 h 992"/>
                <a:gd name="T90" fmla="*/ 1500079 w 678"/>
                <a:gd name="T91" fmla="*/ 2371792 h 992"/>
                <a:gd name="T92" fmla="*/ 1599141 w 678"/>
                <a:gd name="T93" fmla="*/ 2552322 h 992"/>
                <a:gd name="T94" fmla="*/ 1500079 w 678"/>
                <a:gd name="T95" fmla="*/ 2642587 h 992"/>
                <a:gd name="T96" fmla="*/ 1507155 w 678"/>
                <a:gd name="T97" fmla="*/ 2735965 h 992"/>
                <a:gd name="T98" fmla="*/ 1574376 w 678"/>
                <a:gd name="T99" fmla="*/ 2757753 h 992"/>
                <a:gd name="T100" fmla="*/ 1560224 w 678"/>
                <a:gd name="T101" fmla="*/ 2835567 h 992"/>
                <a:gd name="T102" fmla="*/ 1485928 w 678"/>
                <a:gd name="T103" fmla="*/ 2916495 h 992"/>
                <a:gd name="T104" fmla="*/ 2345643 w 678"/>
                <a:gd name="T105" fmla="*/ 3075237 h 992"/>
                <a:gd name="T106" fmla="*/ 2299650 w 678"/>
                <a:gd name="T107" fmla="*/ 2888481 h 992"/>
                <a:gd name="T108" fmla="*/ 2352719 w 678"/>
                <a:gd name="T109" fmla="*/ 2570997 h 992"/>
                <a:gd name="T110" fmla="*/ 2193512 w 678"/>
                <a:gd name="T111" fmla="*/ 2499408 h 992"/>
                <a:gd name="T112" fmla="*/ 2126292 w 678"/>
                <a:gd name="T113" fmla="*/ 2471395 h 992"/>
                <a:gd name="T114" fmla="*/ 2080299 w 678"/>
                <a:gd name="T115" fmla="*/ 2390467 h 992"/>
                <a:gd name="T116" fmla="*/ 2140444 w 678"/>
                <a:gd name="T117" fmla="*/ 2253513 h 992"/>
                <a:gd name="T118" fmla="*/ 2126292 w 678"/>
                <a:gd name="T119" fmla="*/ 2160136 h 992"/>
                <a:gd name="T120" fmla="*/ 2239505 w 678"/>
                <a:gd name="T121" fmla="*/ 1948480 h 992"/>
                <a:gd name="T122" fmla="*/ 2313802 w 678"/>
                <a:gd name="T123" fmla="*/ 1901791 h 992"/>
                <a:gd name="T124" fmla="*/ 2381022 w 678"/>
                <a:gd name="T125" fmla="*/ 1901791 h 992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678"/>
                <a:gd name="T190" fmla="*/ 0 h 992"/>
                <a:gd name="T191" fmla="*/ 678 w 678"/>
                <a:gd name="T192" fmla="*/ 992 h 992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678" h="992">
                  <a:moveTo>
                    <a:pt x="262" y="34"/>
                  </a:moveTo>
                  <a:cubicBezTo>
                    <a:pt x="262" y="34"/>
                    <a:pt x="262" y="34"/>
                    <a:pt x="262" y="34"/>
                  </a:cubicBezTo>
                  <a:cubicBezTo>
                    <a:pt x="266" y="51"/>
                    <a:pt x="266" y="51"/>
                    <a:pt x="266" y="51"/>
                  </a:cubicBezTo>
                  <a:cubicBezTo>
                    <a:pt x="286" y="62"/>
                    <a:pt x="286" y="62"/>
                    <a:pt x="286" y="62"/>
                  </a:cubicBezTo>
                  <a:cubicBezTo>
                    <a:pt x="290" y="104"/>
                    <a:pt x="290" y="104"/>
                    <a:pt x="290" y="104"/>
                  </a:cubicBezTo>
                  <a:cubicBezTo>
                    <a:pt x="260" y="102"/>
                    <a:pt x="260" y="102"/>
                    <a:pt x="260" y="102"/>
                  </a:cubicBezTo>
                  <a:cubicBezTo>
                    <a:pt x="243" y="119"/>
                    <a:pt x="243" y="119"/>
                    <a:pt x="243" y="119"/>
                  </a:cubicBezTo>
                  <a:cubicBezTo>
                    <a:pt x="228" y="168"/>
                    <a:pt x="228" y="168"/>
                    <a:pt x="228" y="168"/>
                  </a:cubicBezTo>
                  <a:cubicBezTo>
                    <a:pt x="273" y="204"/>
                    <a:pt x="273" y="204"/>
                    <a:pt x="273" y="204"/>
                  </a:cubicBezTo>
                  <a:cubicBezTo>
                    <a:pt x="273" y="213"/>
                    <a:pt x="273" y="213"/>
                    <a:pt x="273" y="213"/>
                  </a:cubicBezTo>
                  <a:cubicBezTo>
                    <a:pt x="254" y="202"/>
                    <a:pt x="254" y="202"/>
                    <a:pt x="254" y="202"/>
                  </a:cubicBezTo>
                  <a:cubicBezTo>
                    <a:pt x="194" y="200"/>
                    <a:pt x="194" y="200"/>
                    <a:pt x="194" y="200"/>
                  </a:cubicBezTo>
                  <a:cubicBezTo>
                    <a:pt x="181" y="194"/>
                    <a:pt x="181" y="194"/>
                    <a:pt x="181" y="194"/>
                  </a:cubicBezTo>
                  <a:cubicBezTo>
                    <a:pt x="179" y="194"/>
                    <a:pt x="179" y="194"/>
                    <a:pt x="179" y="194"/>
                  </a:cubicBezTo>
                  <a:cubicBezTo>
                    <a:pt x="177" y="202"/>
                    <a:pt x="177" y="202"/>
                    <a:pt x="177" y="202"/>
                  </a:cubicBezTo>
                  <a:cubicBezTo>
                    <a:pt x="162" y="206"/>
                    <a:pt x="162" y="206"/>
                    <a:pt x="162" y="206"/>
                  </a:cubicBezTo>
                  <a:cubicBezTo>
                    <a:pt x="166" y="215"/>
                    <a:pt x="166" y="215"/>
                    <a:pt x="166" y="215"/>
                  </a:cubicBezTo>
                  <a:cubicBezTo>
                    <a:pt x="192" y="224"/>
                    <a:pt x="192" y="224"/>
                    <a:pt x="192" y="224"/>
                  </a:cubicBezTo>
                  <a:cubicBezTo>
                    <a:pt x="198" y="217"/>
                    <a:pt x="198" y="217"/>
                    <a:pt x="198" y="217"/>
                  </a:cubicBezTo>
                  <a:cubicBezTo>
                    <a:pt x="200" y="217"/>
                    <a:pt x="200" y="217"/>
                    <a:pt x="200" y="217"/>
                  </a:cubicBezTo>
                  <a:cubicBezTo>
                    <a:pt x="202" y="226"/>
                    <a:pt x="202" y="226"/>
                    <a:pt x="202" y="226"/>
                  </a:cubicBezTo>
                  <a:cubicBezTo>
                    <a:pt x="202" y="228"/>
                    <a:pt x="202" y="228"/>
                    <a:pt x="202" y="228"/>
                  </a:cubicBezTo>
                  <a:cubicBezTo>
                    <a:pt x="209" y="234"/>
                    <a:pt x="209" y="234"/>
                    <a:pt x="209" y="234"/>
                  </a:cubicBezTo>
                  <a:cubicBezTo>
                    <a:pt x="209" y="236"/>
                    <a:pt x="209" y="236"/>
                    <a:pt x="209" y="236"/>
                  </a:cubicBezTo>
                  <a:cubicBezTo>
                    <a:pt x="205" y="243"/>
                    <a:pt x="205" y="243"/>
                    <a:pt x="205" y="243"/>
                  </a:cubicBezTo>
                  <a:cubicBezTo>
                    <a:pt x="200" y="243"/>
                    <a:pt x="200" y="243"/>
                    <a:pt x="200" y="243"/>
                  </a:cubicBezTo>
                  <a:cubicBezTo>
                    <a:pt x="188" y="249"/>
                    <a:pt x="188" y="249"/>
                    <a:pt x="188" y="249"/>
                  </a:cubicBezTo>
                  <a:cubicBezTo>
                    <a:pt x="166" y="236"/>
                    <a:pt x="166" y="236"/>
                    <a:pt x="166" y="236"/>
                  </a:cubicBezTo>
                  <a:cubicBezTo>
                    <a:pt x="164" y="236"/>
                    <a:pt x="164" y="236"/>
                    <a:pt x="164" y="236"/>
                  </a:cubicBezTo>
                  <a:cubicBezTo>
                    <a:pt x="162" y="238"/>
                    <a:pt x="162" y="238"/>
                    <a:pt x="162" y="238"/>
                  </a:cubicBezTo>
                  <a:cubicBezTo>
                    <a:pt x="158" y="232"/>
                    <a:pt x="158" y="232"/>
                    <a:pt x="158" y="232"/>
                  </a:cubicBezTo>
                  <a:cubicBezTo>
                    <a:pt x="147" y="238"/>
                    <a:pt x="147" y="238"/>
                    <a:pt x="147" y="238"/>
                  </a:cubicBezTo>
                  <a:cubicBezTo>
                    <a:pt x="139" y="234"/>
                    <a:pt x="139" y="234"/>
                    <a:pt x="139" y="234"/>
                  </a:cubicBezTo>
                  <a:cubicBezTo>
                    <a:pt x="128" y="187"/>
                    <a:pt x="128" y="187"/>
                    <a:pt x="128" y="187"/>
                  </a:cubicBezTo>
                  <a:cubicBezTo>
                    <a:pt x="136" y="179"/>
                    <a:pt x="136" y="179"/>
                    <a:pt x="136" y="179"/>
                  </a:cubicBezTo>
                  <a:cubicBezTo>
                    <a:pt x="132" y="168"/>
                    <a:pt x="132" y="168"/>
                    <a:pt x="132" y="168"/>
                  </a:cubicBezTo>
                  <a:cubicBezTo>
                    <a:pt x="115" y="160"/>
                    <a:pt x="115" y="160"/>
                    <a:pt x="115" y="160"/>
                  </a:cubicBezTo>
                  <a:cubicBezTo>
                    <a:pt x="113" y="160"/>
                    <a:pt x="113" y="160"/>
                    <a:pt x="113" y="160"/>
                  </a:cubicBezTo>
                  <a:cubicBezTo>
                    <a:pt x="104" y="172"/>
                    <a:pt x="104" y="172"/>
                    <a:pt x="104" y="172"/>
                  </a:cubicBezTo>
                  <a:cubicBezTo>
                    <a:pt x="104" y="172"/>
                    <a:pt x="104" y="172"/>
                    <a:pt x="104" y="172"/>
                  </a:cubicBezTo>
                  <a:cubicBezTo>
                    <a:pt x="102" y="168"/>
                    <a:pt x="102" y="168"/>
                    <a:pt x="102" y="168"/>
                  </a:cubicBezTo>
                  <a:cubicBezTo>
                    <a:pt x="102" y="158"/>
                    <a:pt x="102" y="158"/>
                    <a:pt x="102" y="158"/>
                  </a:cubicBezTo>
                  <a:cubicBezTo>
                    <a:pt x="98" y="158"/>
                    <a:pt x="98" y="158"/>
                    <a:pt x="98" y="158"/>
                  </a:cubicBezTo>
                  <a:cubicBezTo>
                    <a:pt x="96" y="158"/>
                    <a:pt x="96" y="158"/>
                    <a:pt x="96" y="158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0"/>
                    <a:pt x="79" y="130"/>
                    <a:pt x="79" y="130"/>
                  </a:cubicBezTo>
                  <a:cubicBezTo>
                    <a:pt x="94" y="145"/>
                    <a:pt x="94" y="145"/>
                    <a:pt x="94" y="145"/>
                  </a:cubicBezTo>
                  <a:cubicBezTo>
                    <a:pt x="100" y="138"/>
                    <a:pt x="100" y="138"/>
                    <a:pt x="100" y="138"/>
                  </a:cubicBezTo>
                  <a:cubicBezTo>
                    <a:pt x="109" y="138"/>
                    <a:pt x="109" y="138"/>
                    <a:pt x="109" y="138"/>
                  </a:cubicBezTo>
                  <a:cubicBezTo>
                    <a:pt x="113" y="143"/>
                    <a:pt x="113" y="143"/>
                    <a:pt x="113" y="143"/>
                  </a:cubicBezTo>
                  <a:cubicBezTo>
                    <a:pt x="115" y="143"/>
                    <a:pt x="115" y="143"/>
                    <a:pt x="115" y="143"/>
                  </a:cubicBezTo>
                  <a:cubicBezTo>
                    <a:pt x="119" y="138"/>
                    <a:pt x="119" y="138"/>
                    <a:pt x="119" y="138"/>
                  </a:cubicBezTo>
                  <a:cubicBezTo>
                    <a:pt x="162" y="149"/>
                    <a:pt x="162" y="149"/>
                    <a:pt x="162" y="149"/>
                  </a:cubicBezTo>
                  <a:cubicBezTo>
                    <a:pt x="164" y="147"/>
                    <a:pt x="164" y="147"/>
                    <a:pt x="164" y="147"/>
                  </a:cubicBezTo>
                  <a:cubicBezTo>
                    <a:pt x="166" y="143"/>
                    <a:pt x="166" y="143"/>
                    <a:pt x="166" y="143"/>
                  </a:cubicBezTo>
                  <a:cubicBezTo>
                    <a:pt x="190" y="147"/>
                    <a:pt x="190" y="147"/>
                    <a:pt x="190" y="147"/>
                  </a:cubicBezTo>
                  <a:cubicBezTo>
                    <a:pt x="202" y="140"/>
                    <a:pt x="202" y="140"/>
                    <a:pt x="202" y="140"/>
                  </a:cubicBezTo>
                  <a:cubicBezTo>
                    <a:pt x="228" y="113"/>
                    <a:pt x="228" y="113"/>
                    <a:pt x="228" y="113"/>
                  </a:cubicBezTo>
                  <a:cubicBezTo>
                    <a:pt x="230" y="83"/>
                    <a:pt x="230" y="83"/>
                    <a:pt x="230" y="83"/>
                  </a:cubicBezTo>
                  <a:cubicBezTo>
                    <a:pt x="207" y="53"/>
                    <a:pt x="207" y="53"/>
                    <a:pt x="207" y="53"/>
                  </a:cubicBezTo>
                  <a:cubicBezTo>
                    <a:pt x="90" y="19"/>
                    <a:pt x="90" y="19"/>
                    <a:pt x="90" y="19"/>
                  </a:cubicBezTo>
                  <a:cubicBezTo>
                    <a:pt x="92" y="26"/>
                    <a:pt x="92" y="26"/>
                    <a:pt x="92" y="26"/>
                  </a:cubicBezTo>
                  <a:cubicBezTo>
                    <a:pt x="75" y="21"/>
                    <a:pt x="75" y="21"/>
                    <a:pt x="75" y="21"/>
                  </a:cubicBezTo>
                  <a:cubicBezTo>
                    <a:pt x="72" y="23"/>
                    <a:pt x="72" y="23"/>
                    <a:pt x="72" y="23"/>
                  </a:cubicBezTo>
                  <a:cubicBezTo>
                    <a:pt x="70" y="28"/>
                    <a:pt x="70" y="28"/>
                    <a:pt x="70" y="28"/>
                  </a:cubicBezTo>
                  <a:cubicBezTo>
                    <a:pt x="70" y="30"/>
                    <a:pt x="70" y="30"/>
                    <a:pt x="70" y="30"/>
                  </a:cubicBezTo>
                  <a:cubicBezTo>
                    <a:pt x="62" y="28"/>
                    <a:pt x="62" y="28"/>
                    <a:pt x="62" y="28"/>
                  </a:cubicBezTo>
                  <a:cubicBezTo>
                    <a:pt x="62" y="26"/>
                    <a:pt x="62" y="26"/>
                    <a:pt x="62" y="26"/>
                  </a:cubicBezTo>
                  <a:cubicBezTo>
                    <a:pt x="62" y="23"/>
                    <a:pt x="62" y="23"/>
                    <a:pt x="62" y="23"/>
                  </a:cubicBezTo>
                  <a:cubicBezTo>
                    <a:pt x="58" y="21"/>
                    <a:pt x="58" y="21"/>
                    <a:pt x="58" y="21"/>
                  </a:cubicBezTo>
                  <a:cubicBezTo>
                    <a:pt x="45" y="23"/>
                    <a:pt x="45" y="23"/>
                    <a:pt x="45" y="23"/>
                  </a:cubicBezTo>
                  <a:cubicBezTo>
                    <a:pt x="34" y="15"/>
                    <a:pt x="34" y="15"/>
                    <a:pt x="34" y="15"/>
                  </a:cubicBezTo>
                  <a:cubicBezTo>
                    <a:pt x="34" y="15"/>
                    <a:pt x="34" y="15"/>
                    <a:pt x="34" y="15"/>
                  </a:cubicBezTo>
                  <a:cubicBezTo>
                    <a:pt x="53" y="15"/>
                    <a:pt x="53" y="15"/>
                    <a:pt x="53" y="15"/>
                  </a:cubicBezTo>
                  <a:cubicBezTo>
                    <a:pt x="55" y="13"/>
                    <a:pt x="55" y="13"/>
                    <a:pt x="55" y="13"/>
                  </a:cubicBezTo>
                  <a:cubicBezTo>
                    <a:pt x="55" y="9"/>
                    <a:pt x="55" y="9"/>
                    <a:pt x="55" y="9"/>
                  </a:cubicBezTo>
                  <a:cubicBezTo>
                    <a:pt x="32" y="0"/>
                    <a:pt x="32" y="0"/>
                    <a:pt x="32" y="0"/>
                  </a:cubicBezTo>
                  <a:cubicBezTo>
                    <a:pt x="30" y="2"/>
                    <a:pt x="30" y="2"/>
                    <a:pt x="30" y="2"/>
                  </a:cubicBezTo>
                  <a:cubicBezTo>
                    <a:pt x="30" y="11"/>
                    <a:pt x="30" y="11"/>
                    <a:pt x="30" y="11"/>
                  </a:cubicBezTo>
                  <a:cubicBezTo>
                    <a:pt x="28" y="9"/>
                    <a:pt x="28" y="9"/>
                    <a:pt x="28" y="9"/>
                  </a:cubicBezTo>
                  <a:cubicBezTo>
                    <a:pt x="26" y="15"/>
                    <a:pt x="26" y="15"/>
                    <a:pt x="26" y="15"/>
                  </a:cubicBezTo>
                  <a:cubicBezTo>
                    <a:pt x="23" y="13"/>
                    <a:pt x="23" y="13"/>
                    <a:pt x="23" y="13"/>
                  </a:cubicBezTo>
                  <a:cubicBezTo>
                    <a:pt x="21" y="11"/>
                    <a:pt x="21" y="11"/>
                    <a:pt x="21" y="11"/>
                  </a:cubicBezTo>
                  <a:cubicBezTo>
                    <a:pt x="19" y="13"/>
                    <a:pt x="19" y="13"/>
                    <a:pt x="19" y="13"/>
                  </a:cubicBezTo>
                  <a:cubicBezTo>
                    <a:pt x="21" y="21"/>
                    <a:pt x="21" y="21"/>
                    <a:pt x="21" y="21"/>
                  </a:cubicBezTo>
                  <a:cubicBezTo>
                    <a:pt x="19" y="23"/>
                    <a:pt x="19" y="23"/>
                    <a:pt x="19" y="23"/>
                  </a:cubicBezTo>
                  <a:cubicBezTo>
                    <a:pt x="19" y="23"/>
                    <a:pt x="19" y="23"/>
                    <a:pt x="19" y="23"/>
                  </a:cubicBezTo>
                  <a:cubicBezTo>
                    <a:pt x="17" y="23"/>
                    <a:pt x="17" y="23"/>
                    <a:pt x="17" y="23"/>
                  </a:cubicBezTo>
                  <a:cubicBezTo>
                    <a:pt x="13" y="23"/>
                    <a:pt x="13" y="23"/>
                    <a:pt x="13" y="23"/>
                  </a:cubicBezTo>
                  <a:cubicBezTo>
                    <a:pt x="13" y="23"/>
                    <a:pt x="13" y="23"/>
                    <a:pt x="13" y="23"/>
                  </a:cubicBezTo>
                  <a:cubicBezTo>
                    <a:pt x="13" y="30"/>
                    <a:pt x="13" y="30"/>
                    <a:pt x="13" y="30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2" y="62"/>
                    <a:pt x="2" y="62"/>
                    <a:pt x="2" y="62"/>
                  </a:cubicBezTo>
                  <a:cubicBezTo>
                    <a:pt x="2" y="64"/>
                    <a:pt x="2" y="64"/>
                    <a:pt x="2" y="64"/>
                  </a:cubicBezTo>
                  <a:cubicBezTo>
                    <a:pt x="2" y="72"/>
                    <a:pt x="2" y="72"/>
                    <a:pt x="2" y="72"/>
                  </a:cubicBezTo>
                  <a:cubicBezTo>
                    <a:pt x="9" y="87"/>
                    <a:pt x="9" y="87"/>
                    <a:pt x="9" y="87"/>
                  </a:cubicBezTo>
                  <a:cubicBezTo>
                    <a:pt x="17" y="87"/>
                    <a:pt x="17" y="87"/>
                    <a:pt x="17" y="87"/>
                  </a:cubicBezTo>
                  <a:cubicBezTo>
                    <a:pt x="32" y="100"/>
                    <a:pt x="32" y="100"/>
                    <a:pt x="32" y="100"/>
                  </a:cubicBezTo>
                  <a:cubicBezTo>
                    <a:pt x="30" y="140"/>
                    <a:pt x="30" y="140"/>
                    <a:pt x="30" y="140"/>
                  </a:cubicBezTo>
                  <a:cubicBezTo>
                    <a:pt x="58" y="183"/>
                    <a:pt x="58" y="183"/>
                    <a:pt x="58" y="183"/>
                  </a:cubicBezTo>
                  <a:cubicBezTo>
                    <a:pt x="55" y="187"/>
                    <a:pt x="55" y="187"/>
                    <a:pt x="55" y="187"/>
                  </a:cubicBezTo>
                  <a:cubicBezTo>
                    <a:pt x="60" y="217"/>
                    <a:pt x="60" y="217"/>
                    <a:pt x="60" y="217"/>
                  </a:cubicBezTo>
                  <a:cubicBezTo>
                    <a:pt x="62" y="221"/>
                    <a:pt x="62" y="221"/>
                    <a:pt x="62" y="221"/>
                  </a:cubicBezTo>
                  <a:cubicBezTo>
                    <a:pt x="68" y="221"/>
                    <a:pt x="68" y="221"/>
                    <a:pt x="68" y="221"/>
                  </a:cubicBezTo>
                  <a:cubicBezTo>
                    <a:pt x="72" y="232"/>
                    <a:pt x="72" y="232"/>
                    <a:pt x="72" y="232"/>
                  </a:cubicBezTo>
                  <a:cubicBezTo>
                    <a:pt x="83" y="243"/>
                    <a:pt x="83" y="243"/>
                    <a:pt x="83" y="243"/>
                  </a:cubicBezTo>
                  <a:cubicBezTo>
                    <a:pt x="85" y="268"/>
                    <a:pt x="85" y="268"/>
                    <a:pt x="85" y="268"/>
                  </a:cubicBezTo>
                  <a:cubicBezTo>
                    <a:pt x="90" y="272"/>
                    <a:pt x="90" y="272"/>
                    <a:pt x="90" y="272"/>
                  </a:cubicBezTo>
                  <a:cubicBezTo>
                    <a:pt x="96" y="275"/>
                    <a:pt x="96" y="275"/>
                    <a:pt x="96" y="275"/>
                  </a:cubicBezTo>
                  <a:cubicBezTo>
                    <a:pt x="109" y="287"/>
                    <a:pt x="109" y="287"/>
                    <a:pt x="109" y="287"/>
                  </a:cubicBezTo>
                  <a:cubicBezTo>
                    <a:pt x="109" y="285"/>
                    <a:pt x="109" y="285"/>
                    <a:pt x="109" y="285"/>
                  </a:cubicBezTo>
                  <a:cubicBezTo>
                    <a:pt x="109" y="285"/>
                    <a:pt x="109" y="285"/>
                    <a:pt x="109" y="285"/>
                  </a:cubicBezTo>
                  <a:cubicBezTo>
                    <a:pt x="66" y="419"/>
                    <a:pt x="66" y="419"/>
                    <a:pt x="66" y="419"/>
                  </a:cubicBezTo>
                  <a:cubicBezTo>
                    <a:pt x="70" y="419"/>
                    <a:pt x="70" y="419"/>
                    <a:pt x="70" y="419"/>
                  </a:cubicBezTo>
                  <a:cubicBezTo>
                    <a:pt x="79" y="411"/>
                    <a:pt x="79" y="411"/>
                    <a:pt x="79" y="411"/>
                  </a:cubicBezTo>
                  <a:cubicBezTo>
                    <a:pt x="77" y="426"/>
                    <a:pt x="77" y="426"/>
                    <a:pt x="77" y="426"/>
                  </a:cubicBezTo>
                  <a:cubicBezTo>
                    <a:pt x="104" y="445"/>
                    <a:pt x="104" y="445"/>
                    <a:pt x="104" y="445"/>
                  </a:cubicBezTo>
                  <a:cubicBezTo>
                    <a:pt x="104" y="451"/>
                    <a:pt x="104" y="451"/>
                    <a:pt x="104" y="451"/>
                  </a:cubicBezTo>
                  <a:cubicBezTo>
                    <a:pt x="100" y="456"/>
                    <a:pt x="100" y="456"/>
                    <a:pt x="100" y="456"/>
                  </a:cubicBezTo>
                  <a:cubicBezTo>
                    <a:pt x="98" y="456"/>
                    <a:pt x="98" y="456"/>
                    <a:pt x="98" y="456"/>
                  </a:cubicBezTo>
                  <a:cubicBezTo>
                    <a:pt x="81" y="447"/>
                    <a:pt x="81" y="447"/>
                    <a:pt x="81" y="447"/>
                  </a:cubicBezTo>
                  <a:cubicBezTo>
                    <a:pt x="72" y="456"/>
                    <a:pt x="72" y="456"/>
                    <a:pt x="72" y="456"/>
                  </a:cubicBezTo>
                  <a:cubicBezTo>
                    <a:pt x="72" y="456"/>
                    <a:pt x="72" y="456"/>
                    <a:pt x="72" y="456"/>
                  </a:cubicBezTo>
                  <a:cubicBezTo>
                    <a:pt x="77" y="462"/>
                    <a:pt x="77" y="462"/>
                    <a:pt x="77" y="462"/>
                  </a:cubicBezTo>
                  <a:cubicBezTo>
                    <a:pt x="77" y="462"/>
                    <a:pt x="77" y="462"/>
                    <a:pt x="77" y="462"/>
                  </a:cubicBezTo>
                  <a:cubicBezTo>
                    <a:pt x="72" y="466"/>
                    <a:pt x="72" y="466"/>
                    <a:pt x="72" y="466"/>
                  </a:cubicBezTo>
                  <a:cubicBezTo>
                    <a:pt x="70" y="466"/>
                    <a:pt x="70" y="466"/>
                    <a:pt x="70" y="466"/>
                  </a:cubicBezTo>
                  <a:cubicBezTo>
                    <a:pt x="68" y="464"/>
                    <a:pt x="68" y="464"/>
                    <a:pt x="68" y="464"/>
                  </a:cubicBezTo>
                  <a:cubicBezTo>
                    <a:pt x="64" y="466"/>
                    <a:pt x="64" y="466"/>
                    <a:pt x="64" y="466"/>
                  </a:cubicBezTo>
                  <a:cubicBezTo>
                    <a:pt x="62" y="468"/>
                    <a:pt x="62" y="468"/>
                    <a:pt x="62" y="468"/>
                  </a:cubicBezTo>
                  <a:cubicBezTo>
                    <a:pt x="64" y="473"/>
                    <a:pt x="64" y="473"/>
                    <a:pt x="64" y="473"/>
                  </a:cubicBezTo>
                  <a:cubicBezTo>
                    <a:pt x="58" y="475"/>
                    <a:pt x="58" y="475"/>
                    <a:pt x="58" y="475"/>
                  </a:cubicBezTo>
                  <a:cubicBezTo>
                    <a:pt x="55" y="473"/>
                    <a:pt x="55" y="473"/>
                    <a:pt x="55" y="473"/>
                  </a:cubicBezTo>
                  <a:cubicBezTo>
                    <a:pt x="51" y="477"/>
                    <a:pt x="51" y="477"/>
                    <a:pt x="51" y="477"/>
                  </a:cubicBezTo>
                  <a:cubicBezTo>
                    <a:pt x="60" y="515"/>
                    <a:pt x="60" y="515"/>
                    <a:pt x="60" y="515"/>
                  </a:cubicBezTo>
                  <a:cubicBezTo>
                    <a:pt x="70" y="528"/>
                    <a:pt x="70" y="528"/>
                    <a:pt x="70" y="528"/>
                  </a:cubicBezTo>
                  <a:cubicBezTo>
                    <a:pt x="70" y="532"/>
                    <a:pt x="70" y="532"/>
                    <a:pt x="70" y="532"/>
                  </a:cubicBezTo>
                  <a:cubicBezTo>
                    <a:pt x="70" y="532"/>
                    <a:pt x="70" y="532"/>
                    <a:pt x="70" y="532"/>
                  </a:cubicBezTo>
                  <a:cubicBezTo>
                    <a:pt x="60" y="522"/>
                    <a:pt x="60" y="522"/>
                    <a:pt x="60" y="522"/>
                  </a:cubicBezTo>
                  <a:cubicBezTo>
                    <a:pt x="64" y="532"/>
                    <a:pt x="64" y="532"/>
                    <a:pt x="64" y="532"/>
                  </a:cubicBezTo>
                  <a:cubicBezTo>
                    <a:pt x="79" y="551"/>
                    <a:pt x="79" y="551"/>
                    <a:pt x="79" y="551"/>
                  </a:cubicBezTo>
                  <a:cubicBezTo>
                    <a:pt x="77" y="564"/>
                    <a:pt x="77" y="564"/>
                    <a:pt x="77" y="564"/>
                  </a:cubicBezTo>
                  <a:cubicBezTo>
                    <a:pt x="90" y="581"/>
                    <a:pt x="90" y="581"/>
                    <a:pt x="90" y="581"/>
                  </a:cubicBezTo>
                  <a:cubicBezTo>
                    <a:pt x="90" y="585"/>
                    <a:pt x="90" y="585"/>
                    <a:pt x="90" y="585"/>
                  </a:cubicBezTo>
                  <a:cubicBezTo>
                    <a:pt x="92" y="590"/>
                    <a:pt x="92" y="590"/>
                    <a:pt x="92" y="590"/>
                  </a:cubicBezTo>
                  <a:cubicBezTo>
                    <a:pt x="104" y="585"/>
                    <a:pt x="104" y="585"/>
                    <a:pt x="104" y="585"/>
                  </a:cubicBezTo>
                  <a:cubicBezTo>
                    <a:pt x="104" y="588"/>
                    <a:pt x="104" y="588"/>
                    <a:pt x="104" y="588"/>
                  </a:cubicBezTo>
                  <a:cubicBezTo>
                    <a:pt x="104" y="590"/>
                    <a:pt x="104" y="590"/>
                    <a:pt x="104" y="590"/>
                  </a:cubicBezTo>
                  <a:cubicBezTo>
                    <a:pt x="107" y="590"/>
                    <a:pt x="107" y="590"/>
                    <a:pt x="107" y="590"/>
                  </a:cubicBezTo>
                  <a:cubicBezTo>
                    <a:pt x="111" y="588"/>
                    <a:pt x="111" y="588"/>
                    <a:pt x="111" y="588"/>
                  </a:cubicBezTo>
                  <a:cubicBezTo>
                    <a:pt x="113" y="588"/>
                    <a:pt x="113" y="588"/>
                    <a:pt x="113" y="588"/>
                  </a:cubicBezTo>
                  <a:cubicBezTo>
                    <a:pt x="117" y="590"/>
                    <a:pt x="117" y="590"/>
                    <a:pt x="117" y="590"/>
                  </a:cubicBezTo>
                  <a:cubicBezTo>
                    <a:pt x="117" y="594"/>
                    <a:pt x="117" y="594"/>
                    <a:pt x="117" y="594"/>
                  </a:cubicBezTo>
                  <a:cubicBezTo>
                    <a:pt x="124" y="598"/>
                    <a:pt x="124" y="598"/>
                    <a:pt x="124" y="598"/>
                  </a:cubicBezTo>
                  <a:cubicBezTo>
                    <a:pt x="136" y="577"/>
                    <a:pt x="136" y="577"/>
                    <a:pt x="136" y="577"/>
                  </a:cubicBezTo>
                  <a:cubicBezTo>
                    <a:pt x="141" y="577"/>
                    <a:pt x="141" y="577"/>
                    <a:pt x="141" y="577"/>
                  </a:cubicBezTo>
                  <a:cubicBezTo>
                    <a:pt x="143" y="592"/>
                    <a:pt x="143" y="592"/>
                    <a:pt x="143" y="592"/>
                  </a:cubicBezTo>
                  <a:cubicBezTo>
                    <a:pt x="183" y="658"/>
                    <a:pt x="183" y="658"/>
                    <a:pt x="183" y="658"/>
                  </a:cubicBezTo>
                  <a:cubicBezTo>
                    <a:pt x="198" y="662"/>
                    <a:pt x="198" y="662"/>
                    <a:pt x="198" y="662"/>
                  </a:cubicBezTo>
                  <a:cubicBezTo>
                    <a:pt x="200" y="660"/>
                    <a:pt x="200" y="660"/>
                    <a:pt x="200" y="660"/>
                  </a:cubicBezTo>
                  <a:cubicBezTo>
                    <a:pt x="205" y="660"/>
                    <a:pt x="205" y="660"/>
                    <a:pt x="205" y="660"/>
                  </a:cubicBezTo>
                  <a:cubicBezTo>
                    <a:pt x="211" y="664"/>
                    <a:pt x="211" y="664"/>
                    <a:pt x="211" y="664"/>
                  </a:cubicBezTo>
                  <a:cubicBezTo>
                    <a:pt x="211" y="666"/>
                    <a:pt x="211" y="666"/>
                    <a:pt x="211" y="666"/>
                  </a:cubicBezTo>
                  <a:cubicBezTo>
                    <a:pt x="211" y="668"/>
                    <a:pt x="211" y="668"/>
                    <a:pt x="211" y="668"/>
                  </a:cubicBezTo>
                  <a:cubicBezTo>
                    <a:pt x="181" y="681"/>
                    <a:pt x="181" y="681"/>
                    <a:pt x="181" y="681"/>
                  </a:cubicBezTo>
                  <a:cubicBezTo>
                    <a:pt x="181" y="683"/>
                    <a:pt x="181" y="683"/>
                    <a:pt x="181" y="683"/>
                  </a:cubicBezTo>
                  <a:cubicBezTo>
                    <a:pt x="183" y="688"/>
                    <a:pt x="183" y="688"/>
                    <a:pt x="183" y="688"/>
                  </a:cubicBezTo>
                  <a:cubicBezTo>
                    <a:pt x="192" y="692"/>
                    <a:pt x="192" y="692"/>
                    <a:pt x="192" y="692"/>
                  </a:cubicBezTo>
                  <a:cubicBezTo>
                    <a:pt x="196" y="705"/>
                    <a:pt x="196" y="705"/>
                    <a:pt x="196" y="705"/>
                  </a:cubicBezTo>
                  <a:cubicBezTo>
                    <a:pt x="207" y="717"/>
                    <a:pt x="207" y="717"/>
                    <a:pt x="207" y="717"/>
                  </a:cubicBezTo>
                  <a:cubicBezTo>
                    <a:pt x="226" y="713"/>
                    <a:pt x="226" y="713"/>
                    <a:pt x="226" y="713"/>
                  </a:cubicBezTo>
                  <a:cubicBezTo>
                    <a:pt x="241" y="702"/>
                    <a:pt x="241" y="702"/>
                    <a:pt x="241" y="702"/>
                  </a:cubicBezTo>
                  <a:cubicBezTo>
                    <a:pt x="254" y="700"/>
                    <a:pt x="254" y="700"/>
                    <a:pt x="254" y="700"/>
                  </a:cubicBezTo>
                  <a:cubicBezTo>
                    <a:pt x="273" y="717"/>
                    <a:pt x="273" y="717"/>
                    <a:pt x="273" y="717"/>
                  </a:cubicBezTo>
                  <a:cubicBezTo>
                    <a:pt x="271" y="722"/>
                    <a:pt x="271" y="722"/>
                    <a:pt x="271" y="722"/>
                  </a:cubicBezTo>
                  <a:cubicBezTo>
                    <a:pt x="271" y="724"/>
                    <a:pt x="271" y="724"/>
                    <a:pt x="271" y="724"/>
                  </a:cubicBezTo>
                  <a:cubicBezTo>
                    <a:pt x="281" y="730"/>
                    <a:pt x="281" y="730"/>
                    <a:pt x="281" y="730"/>
                  </a:cubicBezTo>
                  <a:cubicBezTo>
                    <a:pt x="296" y="726"/>
                    <a:pt x="296" y="726"/>
                    <a:pt x="296" y="726"/>
                  </a:cubicBezTo>
                  <a:cubicBezTo>
                    <a:pt x="305" y="734"/>
                    <a:pt x="305" y="734"/>
                    <a:pt x="305" y="734"/>
                  </a:cubicBezTo>
                  <a:cubicBezTo>
                    <a:pt x="305" y="739"/>
                    <a:pt x="305" y="739"/>
                    <a:pt x="305" y="739"/>
                  </a:cubicBezTo>
                  <a:cubicBezTo>
                    <a:pt x="328" y="760"/>
                    <a:pt x="328" y="760"/>
                    <a:pt x="328" y="760"/>
                  </a:cubicBezTo>
                  <a:cubicBezTo>
                    <a:pt x="364" y="754"/>
                    <a:pt x="364" y="754"/>
                    <a:pt x="364" y="754"/>
                  </a:cubicBezTo>
                  <a:cubicBezTo>
                    <a:pt x="381" y="762"/>
                    <a:pt x="381" y="762"/>
                    <a:pt x="381" y="762"/>
                  </a:cubicBezTo>
                  <a:cubicBezTo>
                    <a:pt x="424" y="762"/>
                    <a:pt x="424" y="762"/>
                    <a:pt x="424" y="762"/>
                  </a:cubicBezTo>
                  <a:cubicBezTo>
                    <a:pt x="439" y="773"/>
                    <a:pt x="439" y="773"/>
                    <a:pt x="439" y="773"/>
                  </a:cubicBezTo>
                  <a:cubicBezTo>
                    <a:pt x="439" y="794"/>
                    <a:pt x="439" y="794"/>
                    <a:pt x="439" y="794"/>
                  </a:cubicBezTo>
                  <a:cubicBezTo>
                    <a:pt x="454" y="807"/>
                    <a:pt x="454" y="807"/>
                    <a:pt x="454" y="807"/>
                  </a:cubicBezTo>
                  <a:cubicBezTo>
                    <a:pt x="452" y="820"/>
                    <a:pt x="452" y="820"/>
                    <a:pt x="452" y="820"/>
                  </a:cubicBezTo>
                  <a:cubicBezTo>
                    <a:pt x="450" y="822"/>
                    <a:pt x="450" y="822"/>
                    <a:pt x="450" y="822"/>
                  </a:cubicBezTo>
                  <a:cubicBezTo>
                    <a:pt x="424" y="834"/>
                    <a:pt x="424" y="834"/>
                    <a:pt x="424" y="834"/>
                  </a:cubicBezTo>
                  <a:cubicBezTo>
                    <a:pt x="422" y="841"/>
                    <a:pt x="422" y="841"/>
                    <a:pt x="422" y="841"/>
                  </a:cubicBezTo>
                  <a:cubicBezTo>
                    <a:pt x="424" y="849"/>
                    <a:pt x="424" y="849"/>
                    <a:pt x="424" y="849"/>
                  </a:cubicBezTo>
                  <a:cubicBezTo>
                    <a:pt x="428" y="852"/>
                    <a:pt x="428" y="852"/>
                    <a:pt x="428" y="852"/>
                  </a:cubicBezTo>
                  <a:cubicBezTo>
                    <a:pt x="448" y="852"/>
                    <a:pt x="448" y="852"/>
                    <a:pt x="448" y="852"/>
                  </a:cubicBezTo>
                  <a:cubicBezTo>
                    <a:pt x="448" y="858"/>
                    <a:pt x="448" y="858"/>
                    <a:pt x="448" y="858"/>
                  </a:cubicBezTo>
                  <a:cubicBezTo>
                    <a:pt x="426" y="879"/>
                    <a:pt x="426" y="879"/>
                    <a:pt x="426" y="879"/>
                  </a:cubicBezTo>
                  <a:cubicBezTo>
                    <a:pt x="426" y="881"/>
                    <a:pt x="426" y="881"/>
                    <a:pt x="426" y="881"/>
                  </a:cubicBezTo>
                  <a:cubicBezTo>
                    <a:pt x="435" y="888"/>
                    <a:pt x="435" y="888"/>
                    <a:pt x="435" y="888"/>
                  </a:cubicBezTo>
                  <a:cubicBezTo>
                    <a:pt x="443" y="883"/>
                    <a:pt x="443" y="883"/>
                    <a:pt x="443" y="883"/>
                  </a:cubicBezTo>
                  <a:cubicBezTo>
                    <a:pt x="445" y="886"/>
                    <a:pt x="445" y="886"/>
                    <a:pt x="445" y="886"/>
                  </a:cubicBezTo>
                  <a:cubicBezTo>
                    <a:pt x="443" y="890"/>
                    <a:pt x="443" y="890"/>
                    <a:pt x="443" y="890"/>
                  </a:cubicBezTo>
                  <a:cubicBezTo>
                    <a:pt x="437" y="900"/>
                    <a:pt x="437" y="900"/>
                    <a:pt x="437" y="900"/>
                  </a:cubicBezTo>
                  <a:cubicBezTo>
                    <a:pt x="437" y="903"/>
                    <a:pt x="437" y="903"/>
                    <a:pt x="437" y="903"/>
                  </a:cubicBezTo>
                  <a:cubicBezTo>
                    <a:pt x="441" y="911"/>
                    <a:pt x="441" y="911"/>
                    <a:pt x="441" y="911"/>
                  </a:cubicBezTo>
                  <a:cubicBezTo>
                    <a:pt x="439" y="920"/>
                    <a:pt x="439" y="920"/>
                    <a:pt x="439" y="920"/>
                  </a:cubicBezTo>
                  <a:cubicBezTo>
                    <a:pt x="422" y="926"/>
                    <a:pt x="422" y="926"/>
                    <a:pt x="422" y="926"/>
                  </a:cubicBezTo>
                  <a:cubicBezTo>
                    <a:pt x="420" y="928"/>
                    <a:pt x="420" y="928"/>
                    <a:pt x="420" y="928"/>
                  </a:cubicBezTo>
                  <a:cubicBezTo>
                    <a:pt x="420" y="937"/>
                    <a:pt x="420" y="937"/>
                    <a:pt x="420" y="937"/>
                  </a:cubicBezTo>
                  <a:cubicBezTo>
                    <a:pt x="535" y="979"/>
                    <a:pt x="535" y="979"/>
                    <a:pt x="535" y="979"/>
                  </a:cubicBezTo>
                  <a:cubicBezTo>
                    <a:pt x="543" y="971"/>
                    <a:pt x="543" y="971"/>
                    <a:pt x="543" y="971"/>
                  </a:cubicBezTo>
                  <a:cubicBezTo>
                    <a:pt x="648" y="973"/>
                    <a:pt x="648" y="973"/>
                    <a:pt x="648" y="973"/>
                  </a:cubicBezTo>
                  <a:cubicBezTo>
                    <a:pt x="673" y="992"/>
                    <a:pt x="656" y="985"/>
                    <a:pt x="663" y="988"/>
                  </a:cubicBezTo>
                  <a:cubicBezTo>
                    <a:pt x="668" y="941"/>
                    <a:pt x="678" y="927"/>
                    <a:pt x="673" y="957"/>
                  </a:cubicBezTo>
                  <a:cubicBezTo>
                    <a:pt x="660" y="942"/>
                    <a:pt x="669" y="930"/>
                    <a:pt x="669" y="930"/>
                  </a:cubicBezTo>
                  <a:cubicBezTo>
                    <a:pt x="652" y="930"/>
                    <a:pt x="652" y="930"/>
                    <a:pt x="652" y="930"/>
                  </a:cubicBezTo>
                  <a:cubicBezTo>
                    <a:pt x="650" y="928"/>
                    <a:pt x="650" y="928"/>
                    <a:pt x="650" y="928"/>
                  </a:cubicBezTo>
                  <a:cubicBezTo>
                    <a:pt x="678" y="837"/>
                    <a:pt x="678" y="837"/>
                    <a:pt x="678" y="837"/>
                  </a:cubicBezTo>
                  <a:cubicBezTo>
                    <a:pt x="667" y="830"/>
                    <a:pt x="667" y="830"/>
                    <a:pt x="667" y="830"/>
                  </a:cubicBezTo>
                  <a:cubicBezTo>
                    <a:pt x="667" y="828"/>
                    <a:pt x="667" y="828"/>
                    <a:pt x="667" y="828"/>
                  </a:cubicBezTo>
                  <a:cubicBezTo>
                    <a:pt x="665" y="826"/>
                    <a:pt x="665" y="826"/>
                    <a:pt x="665" y="826"/>
                  </a:cubicBezTo>
                  <a:cubicBezTo>
                    <a:pt x="667" y="813"/>
                    <a:pt x="667" y="813"/>
                    <a:pt x="667" y="813"/>
                  </a:cubicBezTo>
                  <a:cubicBezTo>
                    <a:pt x="635" y="794"/>
                    <a:pt x="635" y="794"/>
                    <a:pt x="635" y="794"/>
                  </a:cubicBezTo>
                  <a:cubicBezTo>
                    <a:pt x="629" y="794"/>
                    <a:pt x="629" y="794"/>
                    <a:pt x="629" y="794"/>
                  </a:cubicBezTo>
                  <a:cubicBezTo>
                    <a:pt x="620" y="803"/>
                    <a:pt x="620" y="803"/>
                    <a:pt x="620" y="803"/>
                  </a:cubicBezTo>
                  <a:cubicBezTo>
                    <a:pt x="618" y="803"/>
                    <a:pt x="618" y="803"/>
                    <a:pt x="618" y="803"/>
                  </a:cubicBezTo>
                  <a:cubicBezTo>
                    <a:pt x="614" y="803"/>
                    <a:pt x="614" y="803"/>
                    <a:pt x="614" y="803"/>
                  </a:cubicBezTo>
                  <a:cubicBezTo>
                    <a:pt x="607" y="783"/>
                    <a:pt x="607" y="783"/>
                    <a:pt x="607" y="783"/>
                  </a:cubicBezTo>
                  <a:cubicBezTo>
                    <a:pt x="601" y="794"/>
                    <a:pt x="601" y="794"/>
                    <a:pt x="601" y="794"/>
                  </a:cubicBezTo>
                  <a:cubicBezTo>
                    <a:pt x="601" y="794"/>
                    <a:pt x="601" y="794"/>
                    <a:pt x="601" y="794"/>
                  </a:cubicBezTo>
                  <a:cubicBezTo>
                    <a:pt x="592" y="794"/>
                    <a:pt x="592" y="794"/>
                    <a:pt x="592" y="794"/>
                  </a:cubicBezTo>
                  <a:cubicBezTo>
                    <a:pt x="584" y="779"/>
                    <a:pt x="584" y="779"/>
                    <a:pt x="584" y="779"/>
                  </a:cubicBezTo>
                  <a:cubicBezTo>
                    <a:pt x="588" y="768"/>
                    <a:pt x="588" y="768"/>
                    <a:pt x="588" y="768"/>
                  </a:cubicBezTo>
                  <a:cubicBezTo>
                    <a:pt x="588" y="764"/>
                    <a:pt x="588" y="764"/>
                    <a:pt x="588" y="764"/>
                  </a:cubicBezTo>
                  <a:cubicBezTo>
                    <a:pt x="573" y="741"/>
                    <a:pt x="573" y="741"/>
                    <a:pt x="573" y="741"/>
                  </a:cubicBezTo>
                  <a:cubicBezTo>
                    <a:pt x="582" y="702"/>
                    <a:pt x="582" y="702"/>
                    <a:pt x="582" y="702"/>
                  </a:cubicBezTo>
                  <a:cubicBezTo>
                    <a:pt x="605" y="724"/>
                    <a:pt x="605" y="724"/>
                    <a:pt x="605" y="724"/>
                  </a:cubicBezTo>
                  <a:cubicBezTo>
                    <a:pt x="610" y="722"/>
                    <a:pt x="610" y="722"/>
                    <a:pt x="610" y="722"/>
                  </a:cubicBezTo>
                  <a:cubicBezTo>
                    <a:pt x="612" y="722"/>
                    <a:pt x="612" y="722"/>
                    <a:pt x="612" y="722"/>
                  </a:cubicBezTo>
                  <a:cubicBezTo>
                    <a:pt x="601" y="702"/>
                    <a:pt x="601" y="702"/>
                    <a:pt x="601" y="702"/>
                  </a:cubicBezTo>
                  <a:cubicBezTo>
                    <a:pt x="601" y="694"/>
                    <a:pt x="601" y="694"/>
                    <a:pt x="601" y="694"/>
                  </a:cubicBezTo>
                  <a:cubicBezTo>
                    <a:pt x="620" y="662"/>
                    <a:pt x="620" y="662"/>
                    <a:pt x="620" y="662"/>
                  </a:cubicBezTo>
                  <a:cubicBezTo>
                    <a:pt x="618" y="647"/>
                    <a:pt x="618" y="647"/>
                    <a:pt x="618" y="647"/>
                  </a:cubicBezTo>
                  <a:cubicBezTo>
                    <a:pt x="631" y="647"/>
                    <a:pt x="631" y="647"/>
                    <a:pt x="631" y="647"/>
                  </a:cubicBezTo>
                  <a:cubicBezTo>
                    <a:pt x="633" y="626"/>
                    <a:pt x="633" y="626"/>
                    <a:pt x="633" y="626"/>
                  </a:cubicBezTo>
                  <a:cubicBezTo>
                    <a:pt x="644" y="619"/>
                    <a:pt x="644" y="619"/>
                    <a:pt x="644" y="619"/>
                  </a:cubicBezTo>
                  <a:cubicBezTo>
                    <a:pt x="648" y="607"/>
                    <a:pt x="648" y="607"/>
                    <a:pt x="648" y="607"/>
                  </a:cubicBezTo>
                  <a:cubicBezTo>
                    <a:pt x="650" y="607"/>
                    <a:pt x="650" y="607"/>
                    <a:pt x="650" y="607"/>
                  </a:cubicBezTo>
                  <a:cubicBezTo>
                    <a:pt x="654" y="611"/>
                    <a:pt x="654" y="611"/>
                    <a:pt x="654" y="611"/>
                  </a:cubicBezTo>
                  <a:cubicBezTo>
                    <a:pt x="656" y="613"/>
                    <a:pt x="656" y="613"/>
                    <a:pt x="656" y="613"/>
                  </a:cubicBezTo>
                  <a:cubicBezTo>
                    <a:pt x="659" y="613"/>
                    <a:pt x="659" y="613"/>
                    <a:pt x="659" y="613"/>
                  </a:cubicBezTo>
                  <a:cubicBezTo>
                    <a:pt x="667" y="611"/>
                    <a:pt x="667" y="611"/>
                    <a:pt x="667" y="611"/>
                  </a:cubicBezTo>
                  <a:cubicBezTo>
                    <a:pt x="673" y="611"/>
                    <a:pt x="673" y="611"/>
                    <a:pt x="673" y="611"/>
                  </a:cubicBezTo>
                  <a:cubicBezTo>
                    <a:pt x="673" y="611"/>
                    <a:pt x="656" y="462"/>
                    <a:pt x="531" y="279"/>
                  </a:cubicBezTo>
                  <a:cubicBezTo>
                    <a:pt x="405" y="96"/>
                    <a:pt x="262" y="34"/>
                    <a:pt x="262" y="34"/>
                  </a:cubicBezTo>
                  <a:cubicBezTo>
                    <a:pt x="262" y="34"/>
                    <a:pt x="262" y="34"/>
                    <a:pt x="262" y="34"/>
                  </a:cubicBezTo>
                  <a:close/>
                </a:path>
              </a:pathLst>
            </a:custGeom>
            <a:solidFill>
              <a:srgbClr val="24579B"/>
            </a:solidFill>
            <a:ln w="12700">
              <a:solidFill>
                <a:srgbClr val="FFFFFF"/>
              </a:solidFill>
              <a:round/>
              <a:headEnd/>
              <a:tailEnd/>
            </a:ln>
          </p:spPr>
          <p:txBody>
            <a:bodyPr lIns="91083" tIns="45541" rIns="91083" bIns="45541"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de-DE" sz="1600" kern="0" dirty="0">
                <a:solidFill>
                  <a:srgbClr val="24579B"/>
                </a:solidFill>
                <a:latin typeface="Arial" charset="0"/>
              </a:endParaRPr>
            </a:p>
          </p:txBody>
        </p:sp>
        <p:sp>
          <p:nvSpPr>
            <p:cNvPr id="28" name="Freeform 3"/>
            <p:cNvSpPr>
              <a:spLocks/>
            </p:cNvSpPr>
            <p:nvPr/>
          </p:nvSpPr>
          <p:spPr bwMode="auto">
            <a:xfrm>
              <a:off x="4730751" y="3449638"/>
              <a:ext cx="69850" cy="133351"/>
            </a:xfrm>
            <a:custGeom>
              <a:avLst/>
              <a:gdLst>
                <a:gd name="T0" fmla="*/ 16631 w 21"/>
                <a:gd name="T1" fmla="*/ 133350 h 48"/>
                <a:gd name="T2" fmla="*/ 16631 w 21"/>
                <a:gd name="T3" fmla="*/ 133350 h 48"/>
                <a:gd name="T4" fmla="*/ 16631 w 21"/>
                <a:gd name="T5" fmla="*/ 125016 h 48"/>
                <a:gd name="T6" fmla="*/ 39914 w 21"/>
                <a:gd name="T7" fmla="*/ 80566 h 48"/>
                <a:gd name="T8" fmla="*/ 46567 w 21"/>
                <a:gd name="T9" fmla="*/ 80566 h 48"/>
                <a:gd name="T10" fmla="*/ 46567 w 21"/>
                <a:gd name="T11" fmla="*/ 72231 h 48"/>
                <a:gd name="T12" fmla="*/ 46567 w 21"/>
                <a:gd name="T13" fmla="*/ 72231 h 48"/>
                <a:gd name="T14" fmla="*/ 46567 w 21"/>
                <a:gd name="T15" fmla="*/ 72231 h 48"/>
                <a:gd name="T16" fmla="*/ 56545 w 21"/>
                <a:gd name="T17" fmla="*/ 33338 h 48"/>
                <a:gd name="T18" fmla="*/ 56545 w 21"/>
                <a:gd name="T19" fmla="*/ 33338 h 48"/>
                <a:gd name="T20" fmla="*/ 69850 w 21"/>
                <a:gd name="T21" fmla="*/ 22225 h 48"/>
                <a:gd name="T22" fmla="*/ 56545 w 21"/>
                <a:gd name="T23" fmla="*/ 0 h 48"/>
                <a:gd name="T24" fmla="*/ 63198 w 21"/>
                <a:gd name="T25" fmla="*/ 8334 h 48"/>
                <a:gd name="T26" fmla="*/ 56545 w 21"/>
                <a:gd name="T27" fmla="*/ 8334 h 48"/>
                <a:gd name="T28" fmla="*/ 39914 w 21"/>
                <a:gd name="T29" fmla="*/ 13891 h 48"/>
                <a:gd name="T30" fmla="*/ 0 w 21"/>
                <a:gd name="T31" fmla="*/ 52784 h 48"/>
                <a:gd name="T32" fmla="*/ 0 w 21"/>
                <a:gd name="T33" fmla="*/ 100013 h 48"/>
                <a:gd name="T34" fmla="*/ 6652 w 21"/>
                <a:gd name="T35" fmla="*/ 113903 h 48"/>
                <a:gd name="T36" fmla="*/ 16631 w 21"/>
                <a:gd name="T37" fmla="*/ 113903 h 48"/>
                <a:gd name="T38" fmla="*/ 16631 w 21"/>
                <a:gd name="T39" fmla="*/ 133350 h 48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21"/>
                <a:gd name="T61" fmla="*/ 0 h 48"/>
                <a:gd name="T62" fmla="*/ 21 w 21"/>
                <a:gd name="T63" fmla="*/ 48 h 48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21" h="48">
                  <a:moveTo>
                    <a:pt x="5" y="48"/>
                  </a:moveTo>
                  <a:lnTo>
                    <a:pt x="5" y="48"/>
                  </a:lnTo>
                  <a:lnTo>
                    <a:pt x="5" y="45"/>
                  </a:lnTo>
                  <a:lnTo>
                    <a:pt x="12" y="29"/>
                  </a:lnTo>
                  <a:lnTo>
                    <a:pt x="14" y="29"/>
                  </a:lnTo>
                  <a:lnTo>
                    <a:pt x="14" y="26"/>
                  </a:lnTo>
                  <a:lnTo>
                    <a:pt x="17" y="12"/>
                  </a:lnTo>
                  <a:lnTo>
                    <a:pt x="21" y="8"/>
                  </a:lnTo>
                  <a:lnTo>
                    <a:pt x="17" y="0"/>
                  </a:lnTo>
                  <a:lnTo>
                    <a:pt x="19" y="3"/>
                  </a:lnTo>
                  <a:lnTo>
                    <a:pt x="17" y="3"/>
                  </a:lnTo>
                  <a:lnTo>
                    <a:pt x="12" y="5"/>
                  </a:lnTo>
                  <a:lnTo>
                    <a:pt x="0" y="19"/>
                  </a:lnTo>
                  <a:lnTo>
                    <a:pt x="0" y="36"/>
                  </a:lnTo>
                  <a:lnTo>
                    <a:pt x="2" y="41"/>
                  </a:lnTo>
                  <a:lnTo>
                    <a:pt x="5" y="41"/>
                  </a:lnTo>
                  <a:lnTo>
                    <a:pt x="5" y="48"/>
                  </a:lnTo>
                  <a:close/>
                </a:path>
              </a:pathLst>
            </a:custGeom>
            <a:solidFill>
              <a:srgbClr val="F8F8F8"/>
            </a:solidFill>
            <a:ln w="12700">
              <a:solidFill>
                <a:srgbClr val="FFFFFF"/>
              </a:solidFill>
              <a:round/>
              <a:headEnd/>
              <a:tailEnd/>
            </a:ln>
          </p:spPr>
          <p:txBody>
            <a:bodyPr lIns="91083" tIns="45541" rIns="91083" bIns="45541"/>
            <a:lstStyle/>
            <a:p>
              <a:pPr marL="0" marR="0" lvl="0" indent="0" algn="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600" b="0" i="0" u="none" strike="noStrike" kern="0" cap="none" spc="0" normalizeH="0" baseline="0" noProof="0" dirty="0">
                <a:ln>
                  <a:noFill/>
                </a:ln>
                <a:solidFill>
                  <a:srgbClr val="76777A"/>
                </a:solidFill>
                <a:effectLst/>
                <a:uLnTx/>
                <a:uFillTx/>
                <a:latin typeface="Arial" charset="0"/>
              </a:endParaRPr>
            </a:p>
          </p:txBody>
        </p:sp>
        <p:sp>
          <p:nvSpPr>
            <p:cNvPr id="29" name="Freeform 5"/>
            <p:cNvSpPr>
              <a:spLocks/>
            </p:cNvSpPr>
            <p:nvPr/>
          </p:nvSpPr>
          <p:spPr bwMode="auto">
            <a:xfrm>
              <a:off x="4938713" y="3319463"/>
              <a:ext cx="47624" cy="53975"/>
            </a:xfrm>
            <a:custGeom>
              <a:avLst/>
              <a:gdLst>
                <a:gd name="T0" fmla="*/ 20836 w 16"/>
                <a:gd name="T1" fmla="*/ 53975 h 19"/>
                <a:gd name="T2" fmla="*/ 20836 w 16"/>
                <a:gd name="T3" fmla="*/ 53975 h 19"/>
                <a:gd name="T4" fmla="*/ 0 w 16"/>
                <a:gd name="T5" fmla="*/ 28408 h 19"/>
                <a:gd name="T6" fmla="*/ 20836 w 16"/>
                <a:gd name="T7" fmla="*/ 0 h 19"/>
                <a:gd name="T8" fmla="*/ 41672 w 16"/>
                <a:gd name="T9" fmla="*/ 14204 h 19"/>
                <a:gd name="T10" fmla="*/ 47625 w 16"/>
                <a:gd name="T11" fmla="*/ 19886 h 19"/>
                <a:gd name="T12" fmla="*/ 41672 w 16"/>
                <a:gd name="T13" fmla="*/ 53975 h 19"/>
                <a:gd name="T14" fmla="*/ 35719 w 16"/>
                <a:gd name="T15" fmla="*/ 53975 h 19"/>
                <a:gd name="T16" fmla="*/ 20836 w 16"/>
                <a:gd name="T17" fmla="*/ 53975 h 1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6"/>
                <a:gd name="T28" fmla="*/ 0 h 19"/>
                <a:gd name="T29" fmla="*/ 16 w 16"/>
                <a:gd name="T30" fmla="*/ 19 h 19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6" h="19">
                  <a:moveTo>
                    <a:pt x="7" y="19"/>
                  </a:moveTo>
                  <a:lnTo>
                    <a:pt x="7" y="19"/>
                  </a:lnTo>
                  <a:lnTo>
                    <a:pt x="0" y="10"/>
                  </a:lnTo>
                  <a:lnTo>
                    <a:pt x="7" y="0"/>
                  </a:lnTo>
                  <a:lnTo>
                    <a:pt x="14" y="5"/>
                  </a:lnTo>
                  <a:lnTo>
                    <a:pt x="16" y="7"/>
                  </a:lnTo>
                  <a:lnTo>
                    <a:pt x="14" y="19"/>
                  </a:lnTo>
                  <a:lnTo>
                    <a:pt x="12" y="19"/>
                  </a:lnTo>
                  <a:lnTo>
                    <a:pt x="7" y="19"/>
                  </a:lnTo>
                  <a:close/>
                </a:path>
              </a:pathLst>
            </a:custGeom>
            <a:solidFill>
              <a:srgbClr val="F8F8F8"/>
            </a:solidFill>
            <a:ln w="12700">
              <a:solidFill>
                <a:srgbClr val="FFFFFF"/>
              </a:solidFill>
              <a:round/>
              <a:headEnd/>
              <a:tailEnd/>
            </a:ln>
          </p:spPr>
          <p:txBody>
            <a:bodyPr lIns="91083" tIns="45541" rIns="91083" bIns="45541"/>
            <a:lstStyle/>
            <a:p>
              <a:pPr marL="0" marR="0" lvl="0" indent="0" algn="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600" b="0" i="0" u="none" strike="noStrike" kern="0" cap="none" spc="0" normalizeH="0" baseline="0" noProof="0" dirty="0">
                <a:ln>
                  <a:noFill/>
                </a:ln>
                <a:solidFill>
                  <a:srgbClr val="76777A"/>
                </a:solidFill>
                <a:effectLst/>
                <a:uLnTx/>
                <a:uFillTx/>
                <a:latin typeface="Arial" charset="0"/>
              </a:endParaRPr>
            </a:p>
          </p:txBody>
        </p:sp>
        <p:sp>
          <p:nvSpPr>
            <p:cNvPr id="30" name="Freeform 6"/>
            <p:cNvSpPr>
              <a:spLocks/>
            </p:cNvSpPr>
            <p:nvPr/>
          </p:nvSpPr>
          <p:spPr bwMode="auto">
            <a:xfrm>
              <a:off x="4938713" y="3319463"/>
              <a:ext cx="47624" cy="53975"/>
            </a:xfrm>
            <a:custGeom>
              <a:avLst/>
              <a:gdLst>
                <a:gd name="T0" fmla="*/ 20836 w 16"/>
                <a:gd name="T1" fmla="*/ 53975 h 19"/>
                <a:gd name="T2" fmla="*/ 20836 w 16"/>
                <a:gd name="T3" fmla="*/ 53975 h 19"/>
                <a:gd name="T4" fmla="*/ 0 w 16"/>
                <a:gd name="T5" fmla="*/ 28408 h 19"/>
                <a:gd name="T6" fmla="*/ 20836 w 16"/>
                <a:gd name="T7" fmla="*/ 0 h 19"/>
                <a:gd name="T8" fmla="*/ 41672 w 16"/>
                <a:gd name="T9" fmla="*/ 14204 h 19"/>
                <a:gd name="T10" fmla="*/ 47625 w 16"/>
                <a:gd name="T11" fmla="*/ 19886 h 19"/>
                <a:gd name="T12" fmla="*/ 41672 w 16"/>
                <a:gd name="T13" fmla="*/ 53975 h 19"/>
                <a:gd name="T14" fmla="*/ 35719 w 16"/>
                <a:gd name="T15" fmla="*/ 53975 h 19"/>
                <a:gd name="T16" fmla="*/ 20836 w 16"/>
                <a:gd name="T17" fmla="*/ 53975 h 1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6"/>
                <a:gd name="T28" fmla="*/ 0 h 19"/>
                <a:gd name="T29" fmla="*/ 16 w 16"/>
                <a:gd name="T30" fmla="*/ 19 h 19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6" h="19">
                  <a:moveTo>
                    <a:pt x="7" y="19"/>
                  </a:moveTo>
                  <a:lnTo>
                    <a:pt x="7" y="19"/>
                  </a:lnTo>
                  <a:lnTo>
                    <a:pt x="0" y="10"/>
                  </a:lnTo>
                  <a:lnTo>
                    <a:pt x="7" y="0"/>
                  </a:lnTo>
                  <a:lnTo>
                    <a:pt x="14" y="5"/>
                  </a:lnTo>
                  <a:lnTo>
                    <a:pt x="16" y="7"/>
                  </a:lnTo>
                  <a:lnTo>
                    <a:pt x="14" y="19"/>
                  </a:lnTo>
                  <a:lnTo>
                    <a:pt x="12" y="19"/>
                  </a:lnTo>
                  <a:lnTo>
                    <a:pt x="7" y="19"/>
                  </a:lnTo>
                </a:path>
              </a:pathLst>
            </a:custGeom>
            <a:solidFill>
              <a:srgbClr val="F8F8F8"/>
            </a:solidFill>
            <a:ln w="12700">
              <a:solidFill>
                <a:srgbClr val="FFFFFF"/>
              </a:solidFill>
              <a:round/>
              <a:headEnd/>
              <a:tailEnd/>
            </a:ln>
          </p:spPr>
          <p:txBody>
            <a:bodyPr lIns="91083" tIns="45541" rIns="91083" bIns="45541"/>
            <a:lstStyle/>
            <a:p>
              <a:pPr marL="0" marR="0" lvl="0" indent="0" algn="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600" b="0" i="0" u="none" strike="noStrike" kern="0" cap="none" spc="0" normalizeH="0" baseline="0" noProof="0" dirty="0">
                <a:ln>
                  <a:noFill/>
                </a:ln>
                <a:solidFill>
                  <a:srgbClr val="76777A"/>
                </a:solidFill>
                <a:effectLst/>
                <a:uLnTx/>
                <a:uFillTx/>
                <a:latin typeface="Arial" charset="0"/>
              </a:endParaRPr>
            </a:p>
          </p:txBody>
        </p:sp>
        <p:sp>
          <p:nvSpPr>
            <p:cNvPr id="31" name="Freeform 7"/>
            <p:cNvSpPr>
              <a:spLocks/>
            </p:cNvSpPr>
            <p:nvPr/>
          </p:nvSpPr>
          <p:spPr bwMode="auto">
            <a:xfrm>
              <a:off x="4938713" y="3392488"/>
              <a:ext cx="77788" cy="98424"/>
            </a:xfrm>
            <a:custGeom>
              <a:avLst/>
              <a:gdLst>
                <a:gd name="T0" fmla="*/ 35902 w 26"/>
                <a:gd name="T1" fmla="*/ 0 h 36"/>
                <a:gd name="T2" fmla="*/ 35902 w 26"/>
                <a:gd name="T3" fmla="*/ 0 h 36"/>
                <a:gd name="T4" fmla="*/ 62828 w 26"/>
                <a:gd name="T5" fmla="*/ 0 h 36"/>
                <a:gd name="T6" fmla="*/ 77787 w 26"/>
                <a:gd name="T7" fmla="*/ 13670 h 36"/>
                <a:gd name="T8" fmla="*/ 77787 w 26"/>
                <a:gd name="T9" fmla="*/ 19138 h 36"/>
                <a:gd name="T10" fmla="*/ 41885 w 26"/>
                <a:gd name="T11" fmla="*/ 51947 h 36"/>
                <a:gd name="T12" fmla="*/ 35902 w 26"/>
                <a:gd name="T13" fmla="*/ 84755 h 36"/>
                <a:gd name="T14" fmla="*/ 26926 w 26"/>
                <a:gd name="T15" fmla="*/ 98425 h 36"/>
                <a:gd name="T16" fmla="*/ 11967 w 26"/>
                <a:gd name="T17" fmla="*/ 84755 h 36"/>
                <a:gd name="T18" fmla="*/ 11967 w 26"/>
                <a:gd name="T19" fmla="*/ 51947 h 36"/>
                <a:gd name="T20" fmla="*/ 0 w 26"/>
                <a:gd name="T21" fmla="*/ 32808 h 36"/>
                <a:gd name="T22" fmla="*/ 0 w 26"/>
                <a:gd name="T23" fmla="*/ 19138 h 36"/>
                <a:gd name="T24" fmla="*/ 35902 w 26"/>
                <a:gd name="T25" fmla="*/ 0 h 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6"/>
                <a:gd name="T40" fmla="*/ 0 h 36"/>
                <a:gd name="T41" fmla="*/ 26 w 26"/>
                <a:gd name="T42" fmla="*/ 36 h 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6" h="36">
                  <a:moveTo>
                    <a:pt x="12" y="0"/>
                  </a:moveTo>
                  <a:lnTo>
                    <a:pt x="12" y="0"/>
                  </a:lnTo>
                  <a:lnTo>
                    <a:pt x="21" y="0"/>
                  </a:lnTo>
                  <a:lnTo>
                    <a:pt x="26" y="5"/>
                  </a:lnTo>
                  <a:lnTo>
                    <a:pt x="26" y="7"/>
                  </a:lnTo>
                  <a:lnTo>
                    <a:pt x="14" y="19"/>
                  </a:lnTo>
                  <a:lnTo>
                    <a:pt x="12" y="31"/>
                  </a:lnTo>
                  <a:lnTo>
                    <a:pt x="9" y="36"/>
                  </a:lnTo>
                  <a:lnTo>
                    <a:pt x="4" y="31"/>
                  </a:lnTo>
                  <a:lnTo>
                    <a:pt x="4" y="19"/>
                  </a:lnTo>
                  <a:lnTo>
                    <a:pt x="0" y="12"/>
                  </a:lnTo>
                  <a:lnTo>
                    <a:pt x="0" y="7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F8F8F8"/>
            </a:solidFill>
            <a:ln w="12700">
              <a:solidFill>
                <a:srgbClr val="FFFFFF"/>
              </a:solidFill>
              <a:round/>
              <a:headEnd/>
              <a:tailEnd/>
            </a:ln>
          </p:spPr>
          <p:txBody>
            <a:bodyPr lIns="91083" tIns="45541" rIns="91083" bIns="45541"/>
            <a:lstStyle/>
            <a:p>
              <a:pPr marL="0" marR="0" lvl="0" indent="0" algn="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600" b="0" i="0" u="none" strike="noStrike" kern="0" cap="none" spc="0" normalizeH="0" baseline="0" noProof="0" dirty="0">
                <a:ln>
                  <a:noFill/>
                </a:ln>
                <a:solidFill>
                  <a:srgbClr val="76777A"/>
                </a:solidFill>
                <a:effectLst/>
                <a:uLnTx/>
                <a:uFillTx/>
                <a:latin typeface="Arial" charset="0"/>
              </a:endParaRPr>
            </a:p>
          </p:txBody>
        </p:sp>
        <p:sp>
          <p:nvSpPr>
            <p:cNvPr id="32" name="Freeform 8"/>
            <p:cNvSpPr>
              <a:spLocks/>
            </p:cNvSpPr>
            <p:nvPr/>
          </p:nvSpPr>
          <p:spPr bwMode="auto">
            <a:xfrm>
              <a:off x="4938713" y="3392488"/>
              <a:ext cx="77788" cy="98424"/>
            </a:xfrm>
            <a:custGeom>
              <a:avLst/>
              <a:gdLst>
                <a:gd name="T0" fmla="*/ 35902 w 26"/>
                <a:gd name="T1" fmla="*/ 0 h 36"/>
                <a:gd name="T2" fmla="*/ 35902 w 26"/>
                <a:gd name="T3" fmla="*/ 0 h 36"/>
                <a:gd name="T4" fmla="*/ 62828 w 26"/>
                <a:gd name="T5" fmla="*/ 0 h 36"/>
                <a:gd name="T6" fmla="*/ 77787 w 26"/>
                <a:gd name="T7" fmla="*/ 13670 h 36"/>
                <a:gd name="T8" fmla="*/ 77787 w 26"/>
                <a:gd name="T9" fmla="*/ 19138 h 36"/>
                <a:gd name="T10" fmla="*/ 41885 w 26"/>
                <a:gd name="T11" fmla="*/ 51947 h 36"/>
                <a:gd name="T12" fmla="*/ 35902 w 26"/>
                <a:gd name="T13" fmla="*/ 84755 h 36"/>
                <a:gd name="T14" fmla="*/ 26926 w 26"/>
                <a:gd name="T15" fmla="*/ 98425 h 36"/>
                <a:gd name="T16" fmla="*/ 11967 w 26"/>
                <a:gd name="T17" fmla="*/ 84755 h 36"/>
                <a:gd name="T18" fmla="*/ 11967 w 26"/>
                <a:gd name="T19" fmla="*/ 51947 h 36"/>
                <a:gd name="T20" fmla="*/ 0 w 26"/>
                <a:gd name="T21" fmla="*/ 32808 h 36"/>
                <a:gd name="T22" fmla="*/ 0 w 26"/>
                <a:gd name="T23" fmla="*/ 19138 h 36"/>
                <a:gd name="T24" fmla="*/ 35902 w 26"/>
                <a:gd name="T25" fmla="*/ 0 h 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6"/>
                <a:gd name="T40" fmla="*/ 0 h 36"/>
                <a:gd name="T41" fmla="*/ 26 w 26"/>
                <a:gd name="T42" fmla="*/ 36 h 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6" h="36">
                  <a:moveTo>
                    <a:pt x="12" y="0"/>
                  </a:moveTo>
                  <a:lnTo>
                    <a:pt x="12" y="0"/>
                  </a:lnTo>
                  <a:lnTo>
                    <a:pt x="21" y="0"/>
                  </a:lnTo>
                  <a:lnTo>
                    <a:pt x="26" y="5"/>
                  </a:lnTo>
                  <a:lnTo>
                    <a:pt x="26" y="7"/>
                  </a:lnTo>
                  <a:lnTo>
                    <a:pt x="14" y="19"/>
                  </a:lnTo>
                  <a:lnTo>
                    <a:pt x="12" y="31"/>
                  </a:lnTo>
                  <a:lnTo>
                    <a:pt x="9" y="36"/>
                  </a:lnTo>
                  <a:lnTo>
                    <a:pt x="4" y="31"/>
                  </a:lnTo>
                  <a:lnTo>
                    <a:pt x="4" y="19"/>
                  </a:lnTo>
                  <a:lnTo>
                    <a:pt x="0" y="12"/>
                  </a:lnTo>
                  <a:lnTo>
                    <a:pt x="0" y="7"/>
                  </a:lnTo>
                  <a:lnTo>
                    <a:pt x="12" y="0"/>
                  </a:lnTo>
                </a:path>
              </a:pathLst>
            </a:custGeom>
            <a:solidFill>
              <a:srgbClr val="FFFFFF"/>
            </a:solidFill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wrap="none" lIns="91083" tIns="45541" rIns="91083" bIns="45541"/>
            <a:lstStyle/>
            <a:p>
              <a:pPr marL="0" marR="0" lvl="0" indent="0" algn="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600" b="0" i="0" u="none" strike="noStrike" kern="0" cap="none" spc="0" normalizeH="0" baseline="0" noProof="0" dirty="0">
                <a:ln>
                  <a:noFill/>
                </a:ln>
                <a:solidFill>
                  <a:srgbClr val="76777A"/>
                </a:solidFill>
                <a:effectLst/>
                <a:uLnTx/>
                <a:uFillTx/>
                <a:latin typeface="Arial" charset="0"/>
              </a:endParaRPr>
            </a:p>
          </p:txBody>
        </p:sp>
        <p:sp>
          <p:nvSpPr>
            <p:cNvPr id="33" name="Freeform 9"/>
            <p:cNvSpPr>
              <a:spLocks/>
            </p:cNvSpPr>
            <p:nvPr/>
          </p:nvSpPr>
          <p:spPr bwMode="auto">
            <a:xfrm>
              <a:off x="4851401" y="3743324"/>
              <a:ext cx="276225" cy="122238"/>
            </a:xfrm>
            <a:custGeom>
              <a:avLst/>
              <a:gdLst>
                <a:gd name="T0" fmla="*/ 113740 w 85"/>
                <a:gd name="T1" fmla="*/ 8149 h 45"/>
                <a:gd name="T2" fmla="*/ 113740 w 85"/>
                <a:gd name="T3" fmla="*/ 8149 h 45"/>
                <a:gd name="T4" fmla="*/ 123489 w 85"/>
                <a:gd name="T5" fmla="*/ 46179 h 45"/>
                <a:gd name="T6" fmla="*/ 97491 w 85"/>
                <a:gd name="T7" fmla="*/ 59761 h 45"/>
                <a:gd name="T8" fmla="*/ 74743 w 85"/>
                <a:gd name="T9" fmla="*/ 51612 h 45"/>
                <a:gd name="T10" fmla="*/ 90992 w 85"/>
                <a:gd name="T11" fmla="*/ 8149 h 45"/>
                <a:gd name="T12" fmla="*/ 84492 w 85"/>
                <a:gd name="T13" fmla="*/ 0 h 45"/>
                <a:gd name="T14" fmla="*/ 74743 w 85"/>
                <a:gd name="T15" fmla="*/ 8149 h 45"/>
                <a:gd name="T16" fmla="*/ 68244 w 85"/>
                <a:gd name="T17" fmla="*/ 40746 h 45"/>
                <a:gd name="T18" fmla="*/ 61744 w 85"/>
                <a:gd name="T19" fmla="*/ 40746 h 45"/>
                <a:gd name="T20" fmla="*/ 51995 w 85"/>
                <a:gd name="T21" fmla="*/ 40746 h 45"/>
                <a:gd name="T22" fmla="*/ 38996 w 85"/>
                <a:gd name="T23" fmla="*/ 59761 h 45"/>
                <a:gd name="T24" fmla="*/ 45496 w 85"/>
                <a:gd name="T25" fmla="*/ 59761 h 45"/>
                <a:gd name="T26" fmla="*/ 51995 w 85"/>
                <a:gd name="T27" fmla="*/ 65194 h 45"/>
                <a:gd name="T28" fmla="*/ 61744 w 85"/>
                <a:gd name="T29" fmla="*/ 70626 h 45"/>
                <a:gd name="T30" fmla="*/ 38996 w 85"/>
                <a:gd name="T31" fmla="*/ 78776 h 45"/>
                <a:gd name="T32" fmla="*/ 29247 w 85"/>
                <a:gd name="T33" fmla="*/ 78776 h 45"/>
                <a:gd name="T34" fmla="*/ 0 w 85"/>
                <a:gd name="T35" fmla="*/ 111372 h 45"/>
                <a:gd name="T36" fmla="*/ 168985 w 85"/>
                <a:gd name="T37" fmla="*/ 122238 h 45"/>
                <a:gd name="T38" fmla="*/ 276225 w 85"/>
                <a:gd name="T39" fmla="*/ 89641 h 45"/>
                <a:gd name="T40" fmla="*/ 276225 w 85"/>
                <a:gd name="T41" fmla="*/ 89641 h 45"/>
                <a:gd name="T42" fmla="*/ 243728 w 85"/>
                <a:gd name="T43" fmla="*/ 27164 h 45"/>
                <a:gd name="T44" fmla="*/ 237229 w 85"/>
                <a:gd name="T45" fmla="*/ 19015 h 45"/>
                <a:gd name="T46" fmla="*/ 113740 w 85"/>
                <a:gd name="T47" fmla="*/ 8149 h 45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85"/>
                <a:gd name="T73" fmla="*/ 0 h 45"/>
                <a:gd name="T74" fmla="*/ 85 w 85"/>
                <a:gd name="T75" fmla="*/ 45 h 45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85" h="45">
                  <a:moveTo>
                    <a:pt x="35" y="3"/>
                  </a:moveTo>
                  <a:lnTo>
                    <a:pt x="35" y="3"/>
                  </a:lnTo>
                  <a:lnTo>
                    <a:pt x="38" y="17"/>
                  </a:lnTo>
                  <a:lnTo>
                    <a:pt x="30" y="22"/>
                  </a:lnTo>
                  <a:lnTo>
                    <a:pt x="23" y="19"/>
                  </a:lnTo>
                  <a:lnTo>
                    <a:pt x="28" y="3"/>
                  </a:lnTo>
                  <a:lnTo>
                    <a:pt x="26" y="0"/>
                  </a:lnTo>
                  <a:lnTo>
                    <a:pt x="23" y="3"/>
                  </a:lnTo>
                  <a:lnTo>
                    <a:pt x="21" y="15"/>
                  </a:lnTo>
                  <a:lnTo>
                    <a:pt x="19" y="15"/>
                  </a:lnTo>
                  <a:lnTo>
                    <a:pt x="16" y="15"/>
                  </a:lnTo>
                  <a:lnTo>
                    <a:pt x="12" y="22"/>
                  </a:lnTo>
                  <a:lnTo>
                    <a:pt x="14" y="22"/>
                  </a:lnTo>
                  <a:lnTo>
                    <a:pt x="16" y="24"/>
                  </a:lnTo>
                  <a:lnTo>
                    <a:pt x="19" y="26"/>
                  </a:lnTo>
                  <a:lnTo>
                    <a:pt x="12" y="29"/>
                  </a:lnTo>
                  <a:lnTo>
                    <a:pt x="9" y="29"/>
                  </a:lnTo>
                  <a:lnTo>
                    <a:pt x="0" y="41"/>
                  </a:lnTo>
                  <a:lnTo>
                    <a:pt x="52" y="45"/>
                  </a:lnTo>
                  <a:lnTo>
                    <a:pt x="85" y="33"/>
                  </a:lnTo>
                  <a:lnTo>
                    <a:pt x="75" y="10"/>
                  </a:lnTo>
                  <a:lnTo>
                    <a:pt x="73" y="7"/>
                  </a:lnTo>
                  <a:lnTo>
                    <a:pt x="35" y="3"/>
                  </a:lnTo>
                  <a:close/>
                </a:path>
              </a:pathLst>
            </a:custGeom>
            <a:solidFill>
              <a:srgbClr val="F8F8F8"/>
            </a:solidFill>
            <a:ln w="12700">
              <a:solidFill>
                <a:srgbClr val="FFFFFF"/>
              </a:solidFill>
              <a:round/>
              <a:headEnd/>
              <a:tailEnd/>
            </a:ln>
          </p:spPr>
          <p:txBody>
            <a:bodyPr lIns="91083" tIns="45541" rIns="91083" bIns="45541"/>
            <a:lstStyle/>
            <a:p>
              <a:pPr marL="0" marR="0" lvl="0" indent="0" algn="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600" b="0" i="0" u="none" strike="noStrike" kern="0" cap="none" spc="0" normalizeH="0" baseline="0" noProof="0" dirty="0">
                <a:ln>
                  <a:noFill/>
                </a:ln>
                <a:solidFill>
                  <a:srgbClr val="76777A"/>
                </a:solidFill>
                <a:effectLst/>
                <a:uLnTx/>
                <a:uFillTx/>
                <a:latin typeface="Arial" charset="0"/>
              </a:endParaRPr>
            </a:p>
          </p:txBody>
        </p:sp>
        <p:sp>
          <p:nvSpPr>
            <p:cNvPr id="34" name="Freeform 10"/>
            <p:cNvSpPr>
              <a:spLocks/>
            </p:cNvSpPr>
            <p:nvPr/>
          </p:nvSpPr>
          <p:spPr bwMode="auto">
            <a:xfrm>
              <a:off x="4851401" y="3743324"/>
              <a:ext cx="276225" cy="122238"/>
            </a:xfrm>
            <a:custGeom>
              <a:avLst/>
              <a:gdLst>
                <a:gd name="T0" fmla="*/ 113740 w 85"/>
                <a:gd name="T1" fmla="*/ 8149 h 45"/>
                <a:gd name="T2" fmla="*/ 113740 w 85"/>
                <a:gd name="T3" fmla="*/ 8149 h 45"/>
                <a:gd name="T4" fmla="*/ 123489 w 85"/>
                <a:gd name="T5" fmla="*/ 46179 h 45"/>
                <a:gd name="T6" fmla="*/ 97491 w 85"/>
                <a:gd name="T7" fmla="*/ 59761 h 45"/>
                <a:gd name="T8" fmla="*/ 74743 w 85"/>
                <a:gd name="T9" fmla="*/ 51612 h 45"/>
                <a:gd name="T10" fmla="*/ 90992 w 85"/>
                <a:gd name="T11" fmla="*/ 8149 h 45"/>
                <a:gd name="T12" fmla="*/ 84492 w 85"/>
                <a:gd name="T13" fmla="*/ 0 h 45"/>
                <a:gd name="T14" fmla="*/ 74743 w 85"/>
                <a:gd name="T15" fmla="*/ 8149 h 45"/>
                <a:gd name="T16" fmla="*/ 68244 w 85"/>
                <a:gd name="T17" fmla="*/ 40746 h 45"/>
                <a:gd name="T18" fmla="*/ 61744 w 85"/>
                <a:gd name="T19" fmla="*/ 40746 h 45"/>
                <a:gd name="T20" fmla="*/ 51995 w 85"/>
                <a:gd name="T21" fmla="*/ 40746 h 45"/>
                <a:gd name="T22" fmla="*/ 38996 w 85"/>
                <a:gd name="T23" fmla="*/ 59761 h 45"/>
                <a:gd name="T24" fmla="*/ 45496 w 85"/>
                <a:gd name="T25" fmla="*/ 59761 h 45"/>
                <a:gd name="T26" fmla="*/ 51995 w 85"/>
                <a:gd name="T27" fmla="*/ 65194 h 45"/>
                <a:gd name="T28" fmla="*/ 61744 w 85"/>
                <a:gd name="T29" fmla="*/ 70626 h 45"/>
                <a:gd name="T30" fmla="*/ 38996 w 85"/>
                <a:gd name="T31" fmla="*/ 78776 h 45"/>
                <a:gd name="T32" fmla="*/ 29247 w 85"/>
                <a:gd name="T33" fmla="*/ 78776 h 45"/>
                <a:gd name="T34" fmla="*/ 0 w 85"/>
                <a:gd name="T35" fmla="*/ 111372 h 45"/>
                <a:gd name="T36" fmla="*/ 168985 w 85"/>
                <a:gd name="T37" fmla="*/ 122238 h 45"/>
                <a:gd name="T38" fmla="*/ 276225 w 85"/>
                <a:gd name="T39" fmla="*/ 89641 h 45"/>
                <a:gd name="T40" fmla="*/ 276225 w 85"/>
                <a:gd name="T41" fmla="*/ 89641 h 45"/>
                <a:gd name="T42" fmla="*/ 243728 w 85"/>
                <a:gd name="T43" fmla="*/ 27164 h 45"/>
                <a:gd name="T44" fmla="*/ 237229 w 85"/>
                <a:gd name="T45" fmla="*/ 19015 h 45"/>
                <a:gd name="T46" fmla="*/ 113740 w 85"/>
                <a:gd name="T47" fmla="*/ 8149 h 45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85"/>
                <a:gd name="T73" fmla="*/ 0 h 45"/>
                <a:gd name="T74" fmla="*/ 85 w 85"/>
                <a:gd name="T75" fmla="*/ 45 h 45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85" h="45">
                  <a:moveTo>
                    <a:pt x="35" y="3"/>
                  </a:moveTo>
                  <a:lnTo>
                    <a:pt x="35" y="3"/>
                  </a:lnTo>
                  <a:lnTo>
                    <a:pt x="38" y="17"/>
                  </a:lnTo>
                  <a:lnTo>
                    <a:pt x="30" y="22"/>
                  </a:lnTo>
                  <a:lnTo>
                    <a:pt x="23" y="19"/>
                  </a:lnTo>
                  <a:lnTo>
                    <a:pt x="28" y="3"/>
                  </a:lnTo>
                  <a:lnTo>
                    <a:pt x="26" y="0"/>
                  </a:lnTo>
                  <a:lnTo>
                    <a:pt x="23" y="3"/>
                  </a:lnTo>
                  <a:lnTo>
                    <a:pt x="21" y="15"/>
                  </a:lnTo>
                  <a:lnTo>
                    <a:pt x="19" y="15"/>
                  </a:lnTo>
                  <a:lnTo>
                    <a:pt x="16" y="15"/>
                  </a:lnTo>
                  <a:lnTo>
                    <a:pt x="12" y="22"/>
                  </a:lnTo>
                  <a:lnTo>
                    <a:pt x="14" y="22"/>
                  </a:lnTo>
                  <a:lnTo>
                    <a:pt x="16" y="24"/>
                  </a:lnTo>
                  <a:lnTo>
                    <a:pt x="19" y="26"/>
                  </a:lnTo>
                  <a:lnTo>
                    <a:pt x="12" y="29"/>
                  </a:lnTo>
                  <a:lnTo>
                    <a:pt x="9" y="29"/>
                  </a:lnTo>
                  <a:lnTo>
                    <a:pt x="0" y="41"/>
                  </a:lnTo>
                  <a:lnTo>
                    <a:pt x="52" y="45"/>
                  </a:lnTo>
                  <a:lnTo>
                    <a:pt x="85" y="33"/>
                  </a:lnTo>
                  <a:lnTo>
                    <a:pt x="75" y="10"/>
                  </a:lnTo>
                  <a:lnTo>
                    <a:pt x="73" y="7"/>
                  </a:lnTo>
                  <a:lnTo>
                    <a:pt x="35" y="3"/>
                  </a:lnTo>
                </a:path>
              </a:pathLst>
            </a:custGeom>
            <a:solidFill>
              <a:srgbClr val="FFFFFF"/>
            </a:solidFill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wrap="none" lIns="91083" tIns="45541" rIns="91083" bIns="45541"/>
            <a:lstStyle/>
            <a:p>
              <a:pPr marL="0" marR="0" lvl="0" indent="0" algn="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600" b="0" i="0" u="none" strike="noStrike" kern="0" cap="none" spc="0" normalizeH="0" baseline="0" noProof="0" dirty="0">
                <a:ln>
                  <a:noFill/>
                </a:ln>
                <a:solidFill>
                  <a:srgbClr val="76777A"/>
                </a:solidFill>
                <a:effectLst/>
                <a:uLnTx/>
                <a:uFillTx/>
                <a:latin typeface="Arial" charset="0"/>
              </a:endParaRPr>
            </a:p>
          </p:txBody>
        </p:sp>
        <p:sp>
          <p:nvSpPr>
            <p:cNvPr id="35" name="Freeform 11"/>
            <p:cNvSpPr>
              <a:spLocks/>
            </p:cNvSpPr>
            <p:nvPr/>
          </p:nvSpPr>
          <p:spPr bwMode="auto">
            <a:xfrm>
              <a:off x="3573463" y="4254499"/>
              <a:ext cx="277812" cy="217488"/>
            </a:xfrm>
            <a:custGeom>
              <a:avLst/>
              <a:gdLst>
                <a:gd name="T0" fmla="*/ 195731 w 88"/>
                <a:gd name="T1" fmla="*/ 13942 h 78"/>
                <a:gd name="T2" fmla="*/ 195731 w 88"/>
                <a:gd name="T3" fmla="*/ 13942 h 78"/>
                <a:gd name="T4" fmla="*/ 164162 w 88"/>
                <a:gd name="T5" fmla="*/ 0 h 78"/>
                <a:gd name="T6" fmla="*/ 97866 w 88"/>
                <a:gd name="T7" fmla="*/ 19518 h 78"/>
                <a:gd name="T8" fmla="*/ 75767 w 88"/>
                <a:gd name="T9" fmla="*/ 13942 h 78"/>
                <a:gd name="T10" fmla="*/ 66296 w 88"/>
                <a:gd name="T11" fmla="*/ 8365 h 78"/>
                <a:gd name="T12" fmla="*/ 15785 w 88"/>
                <a:gd name="T13" fmla="*/ 19518 h 78"/>
                <a:gd name="T14" fmla="*/ 0 w 88"/>
                <a:gd name="T15" fmla="*/ 33460 h 78"/>
                <a:gd name="T16" fmla="*/ 0 w 88"/>
                <a:gd name="T17" fmla="*/ 39036 h 78"/>
                <a:gd name="T18" fmla="*/ 6314 w 88"/>
                <a:gd name="T19" fmla="*/ 66919 h 78"/>
                <a:gd name="T20" fmla="*/ 22099 w 88"/>
                <a:gd name="T21" fmla="*/ 72496 h 78"/>
                <a:gd name="T22" fmla="*/ 37883 w 88"/>
                <a:gd name="T23" fmla="*/ 72496 h 78"/>
                <a:gd name="T24" fmla="*/ 44197 w 88"/>
                <a:gd name="T25" fmla="*/ 92014 h 78"/>
                <a:gd name="T26" fmla="*/ 104180 w 88"/>
                <a:gd name="T27" fmla="*/ 125474 h 78"/>
                <a:gd name="T28" fmla="*/ 113650 w 88"/>
                <a:gd name="T29" fmla="*/ 164510 h 78"/>
                <a:gd name="T30" fmla="*/ 119964 w 88"/>
                <a:gd name="T31" fmla="*/ 164510 h 78"/>
                <a:gd name="T32" fmla="*/ 126278 w 88"/>
                <a:gd name="T33" fmla="*/ 172875 h 78"/>
                <a:gd name="T34" fmla="*/ 142063 w 88"/>
                <a:gd name="T35" fmla="*/ 172875 h 78"/>
                <a:gd name="T36" fmla="*/ 157848 w 88"/>
                <a:gd name="T37" fmla="*/ 158934 h 78"/>
                <a:gd name="T38" fmla="*/ 164162 w 88"/>
                <a:gd name="T39" fmla="*/ 164510 h 78"/>
                <a:gd name="T40" fmla="*/ 170476 w 88"/>
                <a:gd name="T41" fmla="*/ 172875 h 78"/>
                <a:gd name="T42" fmla="*/ 170476 w 88"/>
                <a:gd name="T43" fmla="*/ 184028 h 78"/>
                <a:gd name="T44" fmla="*/ 179946 w 88"/>
                <a:gd name="T45" fmla="*/ 192393 h 78"/>
                <a:gd name="T46" fmla="*/ 170476 w 88"/>
                <a:gd name="T47" fmla="*/ 192393 h 78"/>
                <a:gd name="T48" fmla="*/ 170476 w 88"/>
                <a:gd name="T49" fmla="*/ 197970 h 78"/>
                <a:gd name="T50" fmla="*/ 224144 w 88"/>
                <a:gd name="T51" fmla="*/ 217488 h 78"/>
                <a:gd name="T52" fmla="*/ 230458 w 88"/>
                <a:gd name="T53" fmla="*/ 217488 h 78"/>
                <a:gd name="T54" fmla="*/ 230458 w 88"/>
                <a:gd name="T55" fmla="*/ 172875 h 78"/>
                <a:gd name="T56" fmla="*/ 239929 w 88"/>
                <a:gd name="T57" fmla="*/ 164510 h 78"/>
                <a:gd name="T58" fmla="*/ 262027 w 88"/>
                <a:gd name="T59" fmla="*/ 144992 h 78"/>
                <a:gd name="T60" fmla="*/ 277812 w 88"/>
                <a:gd name="T61" fmla="*/ 133839 h 78"/>
                <a:gd name="T62" fmla="*/ 268341 w 88"/>
                <a:gd name="T63" fmla="*/ 92014 h 78"/>
                <a:gd name="T64" fmla="*/ 262027 w 88"/>
                <a:gd name="T65" fmla="*/ 86438 h 78"/>
                <a:gd name="T66" fmla="*/ 246242 w 88"/>
                <a:gd name="T67" fmla="*/ 86438 h 78"/>
                <a:gd name="T68" fmla="*/ 230458 w 88"/>
                <a:gd name="T69" fmla="*/ 72496 h 78"/>
                <a:gd name="T70" fmla="*/ 230458 w 88"/>
                <a:gd name="T71" fmla="*/ 39036 h 78"/>
                <a:gd name="T72" fmla="*/ 195731 w 88"/>
                <a:gd name="T73" fmla="*/ 13942 h 78"/>
                <a:gd name="T74" fmla="*/ 195731 w 88"/>
                <a:gd name="T75" fmla="*/ 13942 h 78"/>
                <a:gd name="T76" fmla="*/ 195731 w 88"/>
                <a:gd name="T77" fmla="*/ 13942 h 78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88"/>
                <a:gd name="T118" fmla="*/ 0 h 78"/>
                <a:gd name="T119" fmla="*/ 88 w 88"/>
                <a:gd name="T120" fmla="*/ 78 h 78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88" h="78">
                  <a:moveTo>
                    <a:pt x="62" y="5"/>
                  </a:moveTo>
                  <a:lnTo>
                    <a:pt x="62" y="5"/>
                  </a:lnTo>
                  <a:lnTo>
                    <a:pt x="52" y="0"/>
                  </a:lnTo>
                  <a:lnTo>
                    <a:pt x="31" y="7"/>
                  </a:lnTo>
                  <a:lnTo>
                    <a:pt x="24" y="5"/>
                  </a:lnTo>
                  <a:lnTo>
                    <a:pt x="21" y="3"/>
                  </a:lnTo>
                  <a:lnTo>
                    <a:pt x="5" y="7"/>
                  </a:lnTo>
                  <a:lnTo>
                    <a:pt x="0" y="12"/>
                  </a:lnTo>
                  <a:lnTo>
                    <a:pt x="0" y="14"/>
                  </a:lnTo>
                  <a:lnTo>
                    <a:pt x="2" y="24"/>
                  </a:lnTo>
                  <a:lnTo>
                    <a:pt x="7" y="26"/>
                  </a:lnTo>
                  <a:lnTo>
                    <a:pt x="12" y="26"/>
                  </a:lnTo>
                  <a:lnTo>
                    <a:pt x="14" y="33"/>
                  </a:lnTo>
                  <a:lnTo>
                    <a:pt x="33" y="45"/>
                  </a:lnTo>
                  <a:lnTo>
                    <a:pt x="36" y="59"/>
                  </a:lnTo>
                  <a:lnTo>
                    <a:pt x="38" y="59"/>
                  </a:lnTo>
                  <a:lnTo>
                    <a:pt x="40" y="62"/>
                  </a:lnTo>
                  <a:lnTo>
                    <a:pt x="45" y="62"/>
                  </a:lnTo>
                  <a:lnTo>
                    <a:pt x="50" y="57"/>
                  </a:lnTo>
                  <a:lnTo>
                    <a:pt x="52" y="59"/>
                  </a:lnTo>
                  <a:lnTo>
                    <a:pt x="54" y="62"/>
                  </a:lnTo>
                  <a:lnTo>
                    <a:pt x="54" y="66"/>
                  </a:lnTo>
                  <a:lnTo>
                    <a:pt x="57" y="69"/>
                  </a:lnTo>
                  <a:lnTo>
                    <a:pt x="54" y="69"/>
                  </a:lnTo>
                  <a:lnTo>
                    <a:pt x="54" y="71"/>
                  </a:lnTo>
                  <a:lnTo>
                    <a:pt x="71" y="78"/>
                  </a:lnTo>
                  <a:lnTo>
                    <a:pt x="73" y="78"/>
                  </a:lnTo>
                  <a:lnTo>
                    <a:pt x="73" y="62"/>
                  </a:lnTo>
                  <a:lnTo>
                    <a:pt x="76" y="59"/>
                  </a:lnTo>
                  <a:lnTo>
                    <a:pt x="83" y="52"/>
                  </a:lnTo>
                  <a:lnTo>
                    <a:pt x="88" y="48"/>
                  </a:lnTo>
                  <a:lnTo>
                    <a:pt x="85" y="33"/>
                  </a:lnTo>
                  <a:lnTo>
                    <a:pt x="83" y="31"/>
                  </a:lnTo>
                  <a:lnTo>
                    <a:pt x="78" y="31"/>
                  </a:lnTo>
                  <a:lnTo>
                    <a:pt x="73" y="26"/>
                  </a:lnTo>
                  <a:lnTo>
                    <a:pt x="73" y="14"/>
                  </a:lnTo>
                  <a:lnTo>
                    <a:pt x="62" y="5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wrap="none" lIns="91083" tIns="45541" rIns="91083" bIns="45541"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de-DE" sz="1600" kern="0" dirty="0">
                <a:solidFill>
                  <a:schemeClr val="bg1">
                    <a:lumMod val="75000"/>
                  </a:schemeClr>
                </a:solidFill>
                <a:latin typeface="Arial" charset="0"/>
              </a:endParaRPr>
            </a:p>
          </p:txBody>
        </p:sp>
        <p:sp>
          <p:nvSpPr>
            <p:cNvPr id="36" name="Freeform 12"/>
            <p:cNvSpPr>
              <a:spLocks/>
            </p:cNvSpPr>
            <p:nvPr/>
          </p:nvSpPr>
          <p:spPr bwMode="auto">
            <a:xfrm>
              <a:off x="3349625" y="5251449"/>
              <a:ext cx="28575" cy="30163"/>
            </a:xfrm>
            <a:custGeom>
              <a:avLst/>
              <a:gdLst>
                <a:gd name="T0" fmla="*/ 0 w 10"/>
                <a:gd name="T1" fmla="*/ 0 h 10"/>
                <a:gd name="T2" fmla="*/ 0 w 10"/>
                <a:gd name="T3" fmla="*/ 0 h 10"/>
                <a:gd name="T4" fmla="*/ 14288 w 10"/>
                <a:gd name="T5" fmla="*/ 30163 h 10"/>
                <a:gd name="T6" fmla="*/ 20003 w 10"/>
                <a:gd name="T7" fmla="*/ 30163 h 10"/>
                <a:gd name="T8" fmla="*/ 20003 w 10"/>
                <a:gd name="T9" fmla="*/ 30163 h 10"/>
                <a:gd name="T10" fmla="*/ 28575 w 10"/>
                <a:gd name="T11" fmla="*/ 21114 h 10"/>
                <a:gd name="T12" fmla="*/ 28575 w 10"/>
                <a:gd name="T13" fmla="*/ 15082 h 10"/>
                <a:gd name="T14" fmla="*/ 0 w 10"/>
                <a:gd name="T15" fmla="*/ 0 h 10"/>
                <a:gd name="T16" fmla="*/ 0 w 10"/>
                <a:gd name="T17" fmla="*/ 0 h 10"/>
                <a:gd name="T18" fmla="*/ 0 w 10"/>
                <a:gd name="T19" fmla="*/ 0 h 1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0"/>
                <a:gd name="T31" fmla="*/ 0 h 10"/>
                <a:gd name="T32" fmla="*/ 10 w 10"/>
                <a:gd name="T33" fmla="*/ 10 h 1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0" h="10">
                  <a:moveTo>
                    <a:pt x="0" y="0"/>
                  </a:moveTo>
                  <a:lnTo>
                    <a:pt x="0" y="0"/>
                  </a:lnTo>
                  <a:lnTo>
                    <a:pt x="5" y="10"/>
                  </a:lnTo>
                  <a:lnTo>
                    <a:pt x="7" y="10"/>
                  </a:lnTo>
                  <a:lnTo>
                    <a:pt x="10" y="7"/>
                  </a:lnTo>
                  <a:lnTo>
                    <a:pt x="10" y="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8F8F8"/>
            </a:solidFill>
            <a:ln w="12700">
              <a:solidFill>
                <a:srgbClr val="FFFFFF"/>
              </a:solidFill>
              <a:miter lim="800000"/>
              <a:headEnd/>
              <a:tailEnd/>
            </a:ln>
          </p:spPr>
          <p:txBody>
            <a:bodyPr lIns="91083" tIns="45541" rIns="91083" bIns="45541"/>
            <a:lstStyle/>
            <a:p>
              <a:pPr marL="0" marR="0" lvl="0" indent="0" algn="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600" b="0" i="0" u="none" strike="noStrike" kern="0" cap="none" spc="0" normalizeH="0" baseline="0" noProof="0" dirty="0">
                <a:ln>
                  <a:noFill/>
                </a:ln>
                <a:solidFill>
                  <a:srgbClr val="76777A"/>
                </a:solidFill>
                <a:effectLst/>
                <a:uLnTx/>
                <a:uFillTx/>
                <a:latin typeface="Arial" charset="0"/>
              </a:endParaRPr>
            </a:p>
          </p:txBody>
        </p:sp>
        <p:sp>
          <p:nvSpPr>
            <p:cNvPr id="37" name="Freeform 13"/>
            <p:cNvSpPr>
              <a:spLocks/>
            </p:cNvSpPr>
            <p:nvPr/>
          </p:nvSpPr>
          <p:spPr bwMode="auto">
            <a:xfrm>
              <a:off x="3349625" y="5251449"/>
              <a:ext cx="28575" cy="30163"/>
            </a:xfrm>
            <a:custGeom>
              <a:avLst/>
              <a:gdLst>
                <a:gd name="T0" fmla="*/ 0 w 10"/>
                <a:gd name="T1" fmla="*/ 0 h 10"/>
                <a:gd name="T2" fmla="*/ 0 w 10"/>
                <a:gd name="T3" fmla="*/ 0 h 10"/>
                <a:gd name="T4" fmla="*/ 14288 w 10"/>
                <a:gd name="T5" fmla="*/ 30163 h 10"/>
                <a:gd name="T6" fmla="*/ 20003 w 10"/>
                <a:gd name="T7" fmla="*/ 30163 h 10"/>
                <a:gd name="T8" fmla="*/ 20003 w 10"/>
                <a:gd name="T9" fmla="*/ 30163 h 10"/>
                <a:gd name="T10" fmla="*/ 28575 w 10"/>
                <a:gd name="T11" fmla="*/ 21114 h 10"/>
                <a:gd name="T12" fmla="*/ 28575 w 10"/>
                <a:gd name="T13" fmla="*/ 15082 h 10"/>
                <a:gd name="T14" fmla="*/ 0 w 10"/>
                <a:gd name="T15" fmla="*/ 0 h 10"/>
                <a:gd name="T16" fmla="*/ 0 w 10"/>
                <a:gd name="T17" fmla="*/ 0 h 10"/>
                <a:gd name="T18" fmla="*/ 0 w 10"/>
                <a:gd name="T19" fmla="*/ 0 h 1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0"/>
                <a:gd name="T31" fmla="*/ 0 h 10"/>
                <a:gd name="T32" fmla="*/ 10 w 10"/>
                <a:gd name="T33" fmla="*/ 10 h 1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0" h="10">
                  <a:moveTo>
                    <a:pt x="0" y="0"/>
                  </a:moveTo>
                  <a:lnTo>
                    <a:pt x="0" y="0"/>
                  </a:lnTo>
                  <a:lnTo>
                    <a:pt x="5" y="10"/>
                  </a:lnTo>
                  <a:lnTo>
                    <a:pt x="7" y="10"/>
                  </a:lnTo>
                  <a:lnTo>
                    <a:pt x="10" y="7"/>
                  </a:lnTo>
                  <a:lnTo>
                    <a:pt x="10" y="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8F8F8"/>
            </a:solidFill>
            <a:ln w="12700">
              <a:solidFill>
                <a:srgbClr val="FFFFFF"/>
              </a:solidFill>
              <a:round/>
              <a:headEnd/>
              <a:tailEnd/>
            </a:ln>
          </p:spPr>
          <p:txBody>
            <a:bodyPr lIns="91083" tIns="45541" rIns="91083" bIns="45541"/>
            <a:lstStyle/>
            <a:p>
              <a:pPr marL="0" marR="0" lvl="0" indent="0" algn="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600" b="0" i="0" u="none" strike="noStrike" kern="0" cap="none" spc="0" normalizeH="0" baseline="0" noProof="0" dirty="0">
                <a:ln>
                  <a:noFill/>
                </a:ln>
                <a:solidFill>
                  <a:srgbClr val="76777A"/>
                </a:solidFill>
                <a:effectLst/>
                <a:uLnTx/>
                <a:uFillTx/>
                <a:latin typeface="Arial" charset="0"/>
              </a:endParaRPr>
            </a:p>
          </p:txBody>
        </p:sp>
        <p:sp>
          <p:nvSpPr>
            <p:cNvPr id="38" name="Freeform 14"/>
            <p:cNvSpPr>
              <a:spLocks/>
            </p:cNvSpPr>
            <p:nvPr/>
          </p:nvSpPr>
          <p:spPr bwMode="auto">
            <a:xfrm>
              <a:off x="3349625" y="5251449"/>
              <a:ext cx="28575" cy="30163"/>
            </a:xfrm>
            <a:custGeom>
              <a:avLst/>
              <a:gdLst>
                <a:gd name="T0" fmla="*/ 0 w 10"/>
                <a:gd name="T1" fmla="*/ 0 h 10"/>
                <a:gd name="T2" fmla="*/ 0 w 10"/>
                <a:gd name="T3" fmla="*/ 0 h 10"/>
                <a:gd name="T4" fmla="*/ 14288 w 10"/>
                <a:gd name="T5" fmla="*/ 30163 h 10"/>
                <a:gd name="T6" fmla="*/ 20003 w 10"/>
                <a:gd name="T7" fmla="*/ 30163 h 10"/>
                <a:gd name="T8" fmla="*/ 20003 w 10"/>
                <a:gd name="T9" fmla="*/ 30163 h 10"/>
                <a:gd name="T10" fmla="*/ 28575 w 10"/>
                <a:gd name="T11" fmla="*/ 21114 h 10"/>
                <a:gd name="T12" fmla="*/ 28575 w 10"/>
                <a:gd name="T13" fmla="*/ 15082 h 10"/>
                <a:gd name="T14" fmla="*/ 0 w 10"/>
                <a:gd name="T15" fmla="*/ 0 h 10"/>
                <a:gd name="T16" fmla="*/ 0 w 10"/>
                <a:gd name="T17" fmla="*/ 0 h 10"/>
                <a:gd name="T18" fmla="*/ 0 w 10"/>
                <a:gd name="T19" fmla="*/ 0 h 1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0"/>
                <a:gd name="T31" fmla="*/ 0 h 10"/>
                <a:gd name="T32" fmla="*/ 10 w 10"/>
                <a:gd name="T33" fmla="*/ 10 h 1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0" h="10">
                  <a:moveTo>
                    <a:pt x="0" y="0"/>
                  </a:moveTo>
                  <a:lnTo>
                    <a:pt x="0" y="0"/>
                  </a:lnTo>
                  <a:lnTo>
                    <a:pt x="5" y="10"/>
                  </a:lnTo>
                  <a:lnTo>
                    <a:pt x="7" y="10"/>
                  </a:lnTo>
                  <a:lnTo>
                    <a:pt x="10" y="7"/>
                  </a:lnTo>
                  <a:lnTo>
                    <a:pt x="10" y="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8F8F8"/>
            </a:solidFill>
            <a:ln w="12700">
              <a:solidFill>
                <a:srgbClr val="FFFFFF"/>
              </a:solidFill>
              <a:miter lim="800000"/>
              <a:headEnd/>
              <a:tailEnd/>
            </a:ln>
          </p:spPr>
          <p:txBody>
            <a:bodyPr lIns="91083" tIns="45541" rIns="91083" bIns="45541"/>
            <a:lstStyle/>
            <a:p>
              <a:pPr marL="0" marR="0" lvl="0" indent="0" algn="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600" b="0" i="0" u="none" strike="noStrike" kern="0" cap="none" spc="0" normalizeH="0" baseline="0" noProof="0" dirty="0">
                <a:ln>
                  <a:noFill/>
                </a:ln>
                <a:solidFill>
                  <a:srgbClr val="76777A"/>
                </a:solidFill>
                <a:effectLst/>
                <a:uLnTx/>
                <a:uFillTx/>
                <a:latin typeface="Arial" charset="0"/>
              </a:endParaRPr>
            </a:p>
          </p:txBody>
        </p:sp>
        <p:sp>
          <p:nvSpPr>
            <p:cNvPr id="39" name="Freeform 15"/>
            <p:cNvSpPr>
              <a:spLocks/>
            </p:cNvSpPr>
            <p:nvPr/>
          </p:nvSpPr>
          <p:spPr bwMode="auto">
            <a:xfrm>
              <a:off x="3349625" y="5251449"/>
              <a:ext cx="28575" cy="30163"/>
            </a:xfrm>
            <a:custGeom>
              <a:avLst/>
              <a:gdLst>
                <a:gd name="T0" fmla="*/ 0 w 10"/>
                <a:gd name="T1" fmla="*/ 0 h 10"/>
                <a:gd name="T2" fmla="*/ 0 w 10"/>
                <a:gd name="T3" fmla="*/ 0 h 10"/>
                <a:gd name="T4" fmla="*/ 14288 w 10"/>
                <a:gd name="T5" fmla="*/ 30163 h 10"/>
                <a:gd name="T6" fmla="*/ 20003 w 10"/>
                <a:gd name="T7" fmla="*/ 30163 h 10"/>
                <a:gd name="T8" fmla="*/ 20003 w 10"/>
                <a:gd name="T9" fmla="*/ 30163 h 10"/>
                <a:gd name="T10" fmla="*/ 28575 w 10"/>
                <a:gd name="T11" fmla="*/ 21114 h 10"/>
                <a:gd name="T12" fmla="*/ 28575 w 10"/>
                <a:gd name="T13" fmla="*/ 15082 h 10"/>
                <a:gd name="T14" fmla="*/ 0 w 10"/>
                <a:gd name="T15" fmla="*/ 0 h 1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0"/>
                <a:gd name="T25" fmla="*/ 0 h 10"/>
                <a:gd name="T26" fmla="*/ 10 w 10"/>
                <a:gd name="T27" fmla="*/ 10 h 1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0" h="10">
                  <a:moveTo>
                    <a:pt x="0" y="0"/>
                  </a:moveTo>
                  <a:lnTo>
                    <a:pt x="0" y="0"/>
                  </a:lnTo>
                  <a:lnTo>
                    <a:pt x="5" y="10"/>
                  </a:lnTo>
                  <a:lnTo>
                    <a:pt x="7" y="10"/>
                  </a:lnTo>
                  <a:lnTo>
                    <a:pt x="10" y="7"/>
                  </a:lnTo>
                  <a:lnTo>
                    <a:pt x="10" y="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8F8F8"/>
            </a:solidFill>
            <a:ln w="12700">
              <a:solidFill>
                <a:srgbClr val="FFFFFF"/>
              </a:solidFill>
              <a:round/>
              <a:headEnd/>
              <a:tailEnd/>
            </a:ln>
          </p:spPr>
          <p:txBody>
            <a:bodyPr lIns="91083" tIns="45541" rIns="91083" bIns="45541"/>
            <a:lstStyle/>
            <a:p>
              <a:pPr marL="0" marR="0" lvl="0" indent="0" algn="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600" b="0" i="0" u="none" strike="noStrike" kern="0" cap="none" spc="0" normalizeH="0" baseline="0" noProof="0" dirty="0">
                <a:ln>
                  <a:noFill/>
                </a:ln>
                <a:solidFill>
                  <a:srgbClr val="76777A"/>
                </a:solidFill>
                <a:effectLst/>
                <a:uLnTx/>
                <a:uFillTx/>
                <a:latin typeface="Arial" charset="0"/>
              </a:endParaRPr>
            </a:p>
          </p:txBody>
        </p:sp>
        <p:sp>
          <p:nvSpPr>
            <p:cNvPr id="40" name="Freeform 16"/>
            <p:cNvSpPr>
              <a:spLocks/>
            </p:cNvSpPr>
            <p:nvPr/>
          </p:nvSpPr>
          <p:spPr bwMode="auto">
            <a:xfrm>
              <a:off x="3349625" y="5251449"/>
              <a:ext cx="28575" cy="30163"/>
            </a:xfrm>
            <a:custGeom>
              <a:avLst/>
              <a:gdLst>
                <a:gd name="T0" fmla="*/ 0 w 10"/>
                <a:gd name="T1" fmla="*/ 0 h 10"/>
                <a:gd name="T2" fmla="*/ 0 w 10"/>
                <a:gd name="T3" fmla="*/ 0 h 10"/>
                <a:gd name="T4" fmla="*/ 14288 w 10"/>
                <a:gd name="T5" fmla="*/ 30163 h 10"/>
                <a:gd name="T6" fmla="*/ 20003 w 10"/>
                <a:gd name="T7" fmla="*/ 30163 h 10"/>
                <a:gd name="T8" fmla="*/ 20003 w 10"/>
                <a:gd name="T9" fmla="*/ 30163 h 10"/>
                <a:gd name="T10" fmla="*/ 28575 w 10"/>
                <a:gd name="T11" fmla="*/ 21114 h 10"/>
                <a:gd name="T12" fmla="*/ 28575 w 10"/>
                <a:gd name="T13" fmla="*/ 15082 h 10"/>
                <a:gd name="T14" fmla="*/ 0 w 10"/>
                <a:gd name="T15" fmla="*/ 0 h 1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0"/>
                <a:gd name="T25" fmla="*/ 0 h 10"/>
                <a:gd name="T26" fmla="*/ 10 w 10"/>
                <a:gd name="T27" fmla="*/ 10 h 1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0" h="10">
                  <a:moveTo>
                    <a:pt x="0" y="0"/>
                  </a:moveTo>
                  <a:lnTo>
                    <a:pt x="0" y="0"/>
                  </a:lnTo>
                  <a:lnTo>
                    <a:pt x="5" y="10"/>
                  </a:lnTo>
                  <a:lnTo>
                    <a:pt x="7" y="10"/>
                  </a:lnTo>
                  <a:lnTo>
                    <a:pt x="10" y="7"/>
                  </a:lnTo>
                  <a:lnTo>
                    <a:pt x="10" y="5"/>
                  </a:lnTo>
                  <a:lnTo>
                    <a:pt x="0" y="0"/>
                  </a:lnTo>
                </a:path>
              </a:pathLst>
            </a:custGeom>
            <a:solidFill>
              <a:srgbClr val="F8F8F8"/>
            </a:solidFill>
            <a:ln w="12700">
              <a:solidFill>
                <a:srgbClr val="FFFFFF"/>
              </a:solidFill>
              <a:round/>
              <a:headEnd/>
              <a:tailEnd/>
            </a:ln>
          </p:spPr>
          <p:txBody>
            <a:bodyPr lIns="91083" tIns="45541" rIns="91083" bIns="45541"/>
            <a:lstStyle/>
            <a:p>
              <a:pPr marL="0" marR="0" lvl="0" indent="0" algn="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600" b="0" i="0" u="none" strike="noStrike" kern="0" cap="none" spc="0" normalizeH="0" baseline="0" noProof="0" dirty="0">
                <a:ln>
                  <a:noFill/>
                </a:ln>
                <a:solidFill>
                  <a:srgbClr val="76777A"/>
                </a:solidFill>
                <a:effectLst/>
                <a:uLnTx/>
                <a:uFillTx/>
                <a:latin typeface="Arial" charset="0"/>
              </a:endParaRPr>
            </a:p>
          </p:txBody>
        </p:sp>
        <p:sp>
          <p:nvSpPr>
            <p:cNvPr id="41" name="Freeform 17"/>
            <p:cNvSpPr>
              <a:spLocks/>
            </p:cNvSpPr>
            <p:nvPr/>
          </p:nvSpPr>
          <p:spPr bwMode="auto">
            <a:xfrm>
              <a:off x="2216150" y="5157788"/>
              <a:ext cx="407988" cy="568325"/>
            </a:xfrm>
            <a:custGeom>
              <a:avLst/>
              <a:gdLst>
                <a:gd name="T0" fmla="*/ 165745 w 128"/>
                <a:gd name="T1" fmla="*/ 11199 h 203"/>
                <a:gd name="T2" fmla="*/ 165745 w 128"/>
                <a:gd name="T3" fmla="*/ 11199 h 203"/>
                <a:gd name="T4" fmla="*/ 0 w 128"/>
                <a:gd name="T5" fmla="*/ 344355 h 203"/>
                <a:gd name="T6" fmla="*/ 15937 w 128"/>
                <a:gd name="T7" fmla="*/ 355553 h 203"/>
                <a:gd name="T8" fmla="*/ 22312 w 128"/>
                <a:gd name="T9" fmla="*/ 375150 h 203"/>
                <a:gd name="T10" fmla="*/ 22312 w 128"/>
                <a:gd name="T11" fmla="*/ 383549 h 203"/>
                <a:gd name="T12" fmla="*/ 66936 w 128"/>
                <a:gd name="T13" fmla="*/ 383549 h 203"/>
                <a:gd name="T14" fmla="*/ 60561 w 128"/>
                <a:gd name="T15" fmla="*/ 389149 h 203"/>
                <a:gd name="T16" fmla="*/ 54186 w 128"/>
                <a:gd name="T17" fmla="*/ 394748 h 203"/>
                <a:gd name="T18" fmla="*/ 0 w 128"/>
                <a:gd name="T19" fmla="*/ 534729 h 203"/>
                <a:gd name="T20" fmla="*/ 0 w 128"/>
                <a:gd name="T21" fmla="*/ 540329 h 203"/>
                <a:gd name="T22" fmla="*/ 149808 w 128"/>
                <a:gd name="T23" fmla="*/ 568325 h 203"/>
                <a:gd name="T24" fmla="*/ 159370 w 128"/>
                <a:gd name="T25" fmla="*/ 562726 h 203"/>
                <a:gd name="T26" fmla="*/ 165745 w 128"/>
                <a:gd name="T27" fmla="*/ 554327 h 203"/>
                <a:gd name="T28" fmla="*/ 165745 w 128"/>
                <a:gd name="T29" fmla="*/ 520731 h 203"/>
                <a:gd name="T30" fmla="*/ 226306 w 128"/>
                <a:gd name="T31" fmla="*/ 481536 h 203"/>
                <a:gd name="T32" fmla="*/ 232681 w 128"/>
                <a:gd name="T33" fmla="*/ 461939 h 203"/>
                <a:gd name="T34" fmla="*/ 219931 w 128"/>
                <a:gd name="T35" fmla="*/ 403147 h 203"/>
                <a:gd name="T36" fmla="*/ 254993 w 128"/>
                <a:gd name="T37" fmla="*/ 363952 h 203"/>
                <a:gd name="T38" fmla="*/ 242243 w 128"/>
                <a:gd name="T39" fmla="*/ 296761 h 203"/>
                <a:gd name="T40" fmla="*/ 242243 w 128"/>
                <a:gd name="T41" fmla="*/ 282763 h 203"/>
                <a:gd name="T42" fmla="*/ 277304 w 128"/>
                <a:gd name="T43" fmla="*/ 282763 h 203"/>
                <a:gd name="T44" fmla="*/ 302804 w 128"/>
                <a:gd name="T45" fmla="*/ 271564 h 203"/>
                <a:gd name="T46" fmla="*/ 302804 w 128"/>
                <a:gd name="T47" fmla="*/ 243568 h 203"/>
                <a:gd name="T48" fmla="*/ 302804 w 128"/>
                <a:gd name="T49" fmla="*/ 237969 h 203"/>
                <a:gd name="T50" fmla="*/ 353802 w 128"/>
                <a:gd name="T51" fmla="*/ 131583 h 203"/>
                <a:gd name="T52" fmla="*/ 407988 w 128"/>
                <a:gd name="T53" fmla="*/ 92388 h 203"/>
                <a:gd name="T54" fmla="*/ 407988 w 128"/>
                <a:gd name="T55" fmla="*/ 83989 h 203"/>
                <a:gd name="T56" fmla="*/ 392051 w 128"/>
                <a:gd name="T57" fmla="*/ 53193 h 203"/>
                <a:gd name="T58" fmla="*/ 248618 w 128"/>
                <a:gd name="T59" fmla="*/ 25197 h 203"/>
                <a:gd name="T60" fmla="*/ 242243 w 128"/>
                <a:gd name="T61" fmla="*/ 19597 h 203"/>
                <a:gd name="T62" fmla="*/ 242243 w 128"/>
                <a:gd name="T63" fmla="*/ 0 h 203"/>
                <a:gd name="T64" fmla="*/ 165745 w 128"/>
                <a:gd name="T65" fmla="*/ 11199 h 203"/>
                <a:gd name="T66" fmla="*/ 165745 w 128"/>
                <a:gd name="T67" fmla="*/ 11199 h 203"/>
                <a:gd name="T68" fmla="*/ 165745 w 128"/>
                <a:gd name="T69" fmla="*/ 11199 h 203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28"/>
                <a:gd name="T106" fmla="*/ 0 h 203"/>
                <a:gd name="T107" fmla="*/ 128 w 128"/>
                <a:gd name="T108" fmla="*/ 203 h 203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28" h="203">
                  <a:moveTo>
                    <a:pt x="52" y="4"/>
                  </a:moveTo>
                  <a:lnTo>
                    <a:pt x="52" y="4"/>
                  </a:lnTo>
                  <a:lnTo>
                    <a:pt x="0" y="123"/>
                  </a:lnTo>
                  <a:lnTo>
                    <a:pt x="5" y="127"/>
                  </a:lnTo>
                  <a:lnTo>
                    <a:pt x="7" y="134"/>
                  </a:lnTo>
                  <a:lnTo>
                    <a:pt x="7" y="137"/>
                  </a:lnTo>
                  <a:lnTo>
                    <a:pt x="21" y="137"/>
                  </a:lnTo>
                  <a:lnTo>
                    <a:pt x="19" y="139"/>
                  </a:lnTo>
                  <a:lnTo>
                    <a:pt x="17" y="141"/>
                  </a:lnTo>
                  <a:lnTo>
                    <a:pt x="0" y="191"/>
                  </a:lnTo>
                  <a:lnTo>
                    <a:pt x="0" y="193"/>
                  </a:lnTo>
                  <a:lnTo>
                    <a:pt x="47" y="203"/>
                  </a:lnTo>
                  <a:lnTo>
                    <a:pt x="50" y="201"/>
                  </a:lnTo>
                  <a:lnTo>
                    <a:pt x="52" y="198"/>
                  </a:lnTo>
                  <a:lnTo>
                    <a:pt x="52" y="186"/>
                  </a:lnTo>
                  <a:lnTo>
                    <a:pt x="71" y="172"/>
                  </a:lnTo>
                  <a:lnTo>
                    <a:pt x="73" y="165"/>
                  </a:lnTo>
                  <a:lnTo>
                    <a:pt x="69" y="144"/>
                  </a:lnTo>
                  <a:lnTo>
                    <a:pt x="80" y="130"/>
                  </a:lnTo>
                  <a:lnTo>
                    <a:pt x="76" y="106"/>
                  </a:lnTo>
                  <a:lnTo>
                    <a:pt x="76" y="101"/>
                  </a:lnTo>
                  <a:lnTo>
                    <a:pt x="87" y="101"/>
                  </a:lnTo>
                  <a:lnTo>
                    <a:pt x="95" y="97"/>
                  </a:lnTo>
                  <a:lnTo>
                    <a:pt x="95" y="87"/>
                  </a:lnTo>
                  <a:lnTo>
                    <a:pt x="95" y="85"/>
                  </a:lnTo>
                  <a:lnTo>
                    <a:pt x="111" y="47"/>
                  </a:lnTo>
                  <a:lnTo>
                    <a:pt x="128" y="33"/>
                  </a:lnTo>
                  <a:lnTo>
                    <a:pt x="128" y="30"/>
                  </a:lnTo>
                  <a:lnTo>
                    <a:pt x="123" y="19"/>
                  </a:lnTo>
                  <a:lnTo>
                    <a:pt x="78" y="9"/>
                  </a:lnTo>
                  <a:lnTo>
                    <a:pt x="76" y="7"/>
                  </a:lnTo>
                  <a:lnTo>
                    <a:pt x="76" y="0"/>
                  </a:lnTo>
                  <a:lnTo>
                    <a:pt x="52" y="4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wrap="none" lIns="91083" tIns="45541" rIns="91083" bIns="45541"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de-DE" sz="1600" kern="0" dirty="0">
                <a:solidFill>
                  <a:schemeClr val="bg1">
                    <a:lumMod val="75000"/>
                  </a:schemeClr>
                </a:solidFill>
                <a:latin typeface="Arial" charset="0"/>
              </a:endParaRPr>
            </a:p>
          </p:txBody>
        </p:sp>
        <p:sp>
          <p:nvSpPr>
            <p:cNvPr id="42" name="Freeform 18"/>
            <p:cNvSpPr>
              <a:spLocks/>
            </p:cNvSpPr>
            <p:nvPr/>
          </p:nvSpPr>
          <p:spPr bwMode="auto">
            <a:xfrm>
              <a:off x="2909888" y="4281487"/>
              <a:ext cx="1098550" cy="1011237"/>
            </a:xfrm>
            <a:custGeom>
              <a:avLst/>
              <a:gdLst>
                <a:gd name="T0" fmla="*/ 22419 w 343"/>
                <a:gd name="T1" fmla="*/ 218494 h 361"/>
                <a:gd name="T2" fmla="*/ 99286 w 343"/>
                <a:gd name="T3" fmla="*/ 204488 h 361"/>
                <a:gd name="T4" fmla="*/ 115300 w 343"/>
                <a:gd name="T5" fmla="*/ 204488 h 361"/>
                <a:gd name="T6" fmla="*/ 182558 w 343"/>
                <a:gd name="T7" fmla="*/ 243705 h 361"/>
                <a:gd name="T8" fmla="*/ 227397 w 343"/>
                <a:gd name="T9" fmla="*/ 243705 h 361"/>
                <a:gd name="T10" fmla="*/ 272235 w 343"/>
                <a:gd name="T11" fmla="*/ 252109 h 361"/>
                <a:gd name="T12" fmla="*/ 281844 w 343"/>
                <a:gd name="T13" fmla="*/ 243705 h 361"/>
                <a:gd name="T14" fmla="*/ 272235 w 343"/>
                <a:gd name="T15" fmla="*/ 137259 h 361"/>
                <a:gd name="T16" fmla="*/ 317074 w 343"/>
                <a:gd name="T17" fmla="*/ 137259 h 361"/>
                <a:gd name="T18" fmla="*/ 326683 w 343"/>
                <a:gd name="T19" fmla="*/ 165271 h 361"/>
                <a:gd name="T20" fmla="*/ 470807 w 343"/>
                <a:gd name="T21" fmla="*/ 170874 h 361"/>
                <a:gd name="T22" fmla="*/ 432374 w 343"/>
                <a:gd name="T23" fmla="*/ 156868 h 361"/>
                <a:gd name="T24" fmla="*/ 566890 w 343"/>
                <a:gd name="T25" fmla="*/ 78434 h 361"/>
                <a:gd name="T26" fmla="*/ 598918 w 343"/>
                <a:gd name="T27" fmla="*/ 11205 h 361"/>
                <a:gd name="T28" fmla="*/ 666176 w 343"/>
                <a:gd name="T29" fmla="*/ 0 h 361"/>
                <a:gd name="T30" fmla="*/ 666176 w 343"/>
                <a:gd name="T31" fmla="*/ 0 h 361"/>
                <a:gd name="T32" fmla="*/ 666176 w 343"/>
                <a:gd name="T33" fmla="*/ 33615 h 361"/>
                <a:gd name="T34" fmla="*/ 698204 w 343"/>
                <a:gd name="T35" fmla="*/ 44819 h 361"/>
                <a:gd name="T36" fmla="*/ 711015 w 343"/>
                <a:gd name="T37" fmla="*/ 64428 h 361"/>
                <a:gd name="T38" fmla="*/ 794287 w 343"/>
                <a:gd name="T39" fmla="*/ 137259 h 361"/>
                <a:gd name="T40" fmla="*/ 816706 w 343"/>
                <a:gd name="T41" fmla="*/ 131657 h 361"/>
                <a:gd name="T42" fmla="*/ 848734 w 343"/>
                <a:gd name="T43" fmla="*/ 156868 h 361"/>
                <a:gd name="T44" fmla="*/ 839126 w 343"/>
                <a:gd name="T45" fmla="*/ 170874 h 361"/>
                <a:gd name="T46" fmla="*/ 983250 w 343"/>
                <a:gd name="T47" fmla="*/ 238103 h 361"/>
                <a:gd name="T48" fmla="*/ 1098550 w 343"/>
                <a:gd name="T49" fmla="*/ 271717 h 361"/>
                <a:gd name="T50" fmla="*/ 1031292 w 343"/>
                <a:gd name="T51" fmla="*/ 436989 h 361"/>
                <a:gd name="T52" fmla="*/ 999264 w 343"/>
                <a:gd name="T53" fmla="*/ 436989 h 361"/>
                <a:gd name="T54" fmla="*/ 999264 w 343"/>
                <a:gd name="T55" fmla="*/ 448194 h 361"/>
                <a:gd name="T56" fmla="*/ 909587 w 343"/>
                <a:gd name="T57" fmla="*/ 588254 h 361"/>
                <a:gd name="T58" fmla="*/ 938412 w 343"/>
                <a:gd name="T59" fmla="*/ 563043 h 361"/>
                <a:gd name="T60" fmla="*/ 976845 w 343"/>
                <a:gd name="T61" fmla="*/ 602260 h 361"/>
                <a:gd name="T62" fmla="*/ 992859 w 343"/>
                <a:gd name="T63" fmla="*/ 621869 h 361"/>
                <a:gd name="T64" fmla="*/ 976845 w 343"/>
                <a:gd name="T65" fmla="*/ 627471 h 361"/>
                <a:gd name="T66" fmla="*/ 976845 w 343"/>
                <a:gd name="T67" fmla="*/ 700303 h 361"/>
                <a:gd name="T68" fmla="*/ 983250 w 343"/>
                <a:gd name="T69" fmla="*/ 753526 h 361"/>
                <a:gd name="T70" fmla="*/ 992859 w 343"/>
                <a:gd name="T71" fmla="*/ 812351 h 361"/>
                <a:gd name="T72" fmla="*/ 1037697 w 343"/>
                <a:gd name="T73" fmla="*/ 865574 h 361"/>
                <a:gd name="T74" fmla="*/ 954425 w 343"/>
                <a:gd name="T75" fmla="*/ 927201 h 361"/>
                <a:gd name="T76" fmla="*/ 877559 w 343"/>
                <a:gd name="T77" fmla="*/ 946809 h 361"/>
                <a:gd name="T78" fmla="*/ 787881 w 343"/>
                <a:gd name="T79" fmla="*/ 913195 h 361"/>
                <a:gd name="T80" fmla="*/ 711015 w 343"/>
                <a:gd name="T81" fmla="*/ 885183 h 361"/>
                <a:gd name="T82" fmla="*/ 605323 w 343"/>
                <a:gd name="T83" fmla="*/ 958014 h 361"/>
                <a:gd name="T84" fmla="*/ 614932 w 343"/>
                <a:gd name="T85" fmla="*/ 1011237 h 361"/>
                <a:gd name="T86" fmla="*/ 461199 w 343"/>
                <a:gd name="T87" fmla="*/ 977622 h 361"/>
                <a:gd name="T88" fmla="*/ 400346 w 343"/>
                <a:gd name="T89" fmla="*/ 952412 h 361"/>
                <a:gd name="T90" fmla="*/ 144125 w 343"/>
                <a:gd name="T91" fmla="*/ 854369 h 361"/>
                <a:gd name="T92" fmla="*/ 166544 w 343"/>
                <a:gd name="T93" fmla="*/ 854369 h 361"/>
                <a:gd name="T94" fmla="*/ 227397 w 343"/>
                <a:gd name="T95" fmla="*/ 733917 h 361"/>
                <a:gd name="T96" fmla="*/ 220991 w 343"/>
                <a:gd name="T97" fmla="*/ 728315 h 361"/>
                <a:gd name="T98" fmla="*/ 243410 w 343"/>
                <a:gd name="T99" fmla="*/ 635875 h 361"/>
                <a:gd name="T100" fmla="*/ 259424 w 343"/>
                <a:gd name="T101" fmla="*/ 549037 h 361"/>
                <a:gd name="T102" fmla="*/ 265830 w 343"/>
                <a:gd name="T103" fmla="*/ 515423 h 361"/>
                <a:gd name="T104" fmla="*/ 204977 w 343"/>
                <a:gd name="T105" fmla="*/ 456597 h 361"/>
                <a:gd name="T106" fmla="*/ 227397 w 343"/>
                <a:gd name="T107" fmla="*/ 408977 h 361"/>
                <a:gd name="T108" fmla="*/ 176152 w 343"/>
                <a:gd name="T109" fmla="*/ 369760 h 361"/>
                <a:gd name="T110" fmla="*/ 144125 w 343"/>
                <a:gd name="T111" fmla="*/ 369760 h 361"/>
                <a:gd name="T112" fmla="*/ 137719 w 343"/>
                <a:gd name="T113" fmla="*/ 350151 h 361"/>
                <a:gd name="T114" fmla="*/ 44839 w 343"/>
                <a:gd name="T115" fmla="*/ 310934 h 361"/>
                <a:gd name="T116" fmla="*/ 0 w 343"/>
                <a:gd name="T117" fmla="*/ 224097 h 361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343"/>
                <a:gd name="T178" fmla="*/ 0 h 361"/>
                <a:gd name="T179" fmla="*/ 343 w 343"/>
                <a:gd name="T180" fmla="*/ 361 h 361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343" h="361">
                  <a:moveTo>
                    <a:pt x="0" y="80"/>
                  </a:moveTo>
                  <a:lnTo>
                    <a:pt x="7" y="78"/>
                  </a:lnTo>
                  <a:lnTo>
                    <a:pt x="29" y="75"/>
                  </a:lnTo>
                  <a:lnTo>
                    <a:pt x="31" y="73"/>
                  </a:lnTo>
                  <a:lnTo>
                    <a:pt x="33" y="73"/>
                  </a:lnTo>
                  <a:lnTo>
                    <a:pt x="36" y="73"/>
                  </a:lnTo>
                  <a:lnTo>
                    <a:pt x="45" y="75"/>
                  </a:lnTo>
                  <a:lnTo>
                    <a:pt x="57" y="87"/>
                  </a:lnTo>
                  <a:lnTo>
                    <a:pt x="66" y="85"/>
                  </a:lnTo>
                  <a:lnTo>
                    <a:pt x="71" y="87"/>
                  </a:lnTo>
                  <a:lnTo>
                    <a:pt x="78" y="85"/>
                  </a:lnTo>
                  <a:lnTo>
                    <a:pt x="85" y="90"/>
                  </a:lnTo>
                  <a:lnTo>
                    <a:pt x="88" y="90"/>
                  </a:lnTo>
                  <a:lnTo>
                    <a:pt x="88" y="87"/>
                  </a:lnTo>
                  <a:lnTo>
                    <a:pt x="85" y="49"/>
                  </a:lnTo>
                  <a:lnTo>
                    <a:pt x="99" y="49"/>
                  </a:lnTo>
                  <a:lnTo>
                    <a:pt x="99" y="54"/>
                  </a:lnTo>
                  <a:lnTo>
                    <a:pt x="102" y="59"/>
                  </a:lnTo>
                  <a:lnTo>
                    <a:pt x="130" y="66"/>
                  </a:lnTo>
                  <a:lnTo>
                    <a:pt x="147" y="61"/>
                  </a:lnTo>
                  <a:lnTo>
                    <a:pt x="137" y="59"/>
                  </a:lnTo>
                  <a:lnTo>
                    <a:pt x="135" y="56"/>
                  </a:lnTo>
                  <a:lnTo>
                    <a:pt x="175" y="35"/>
                  </a:lnTo>
                  <a:lnTo>
                    <a:pt x="177" y="28"/>
                  </a:lnTo>
                  <a:lnTo>
                    <a:pt x="182" y="7"/>
                  </a:lnTo>
                  <a:lnTo>
                    <a:pt x="187" y="4"/>
                  </a:lnTo>
                  <a:lnTo>
                    <a:pt x="206" y="2"/>
                  </a:lnTo>
                  <a:lnTo>
                    <a:pt x="208" y="0"/>
                  </a:lnTo>
                  <a:lnTo>
                    <a:pt x="208" y="12"/>
                  </a:lnTo>
                  <a:lnTo>
                    <a:pt x="215" y="16"/>
                  </a:lnTo>
                  <a:lnTo>
                    <a:pt x="218" y="16"/>
                  </a:lnTo>
                  <a:lnTo>
                    <a:pt x="220" y="16"/>
                  </a:lnTo>
                  <a:lnTo>
                    <a:pt x="222" y="23"/>
                  </a:lnTo>
                  <a:lnTo>
                    <a:pt x="239" y="35"/>
                  </a:lnTo>
                  <a:lnTo>
                    <a:pt x="248" y="49"/>
                  </a:lnTo>
                  <a:lnTo>
                    <a:pt x="253" y="49"/>
                  </a:lnTo>
                  <a:lnTo>
                    <a:pt x="255" y="47"/>
                  </a:lnTo>
                  <a:lnTo>
                    <a:pt x="262" y="52"/>
                  </a:lnTo>
                  <a:lnTo>
                    <a:pt x="265" y="56"/>
                  </a:lnTo>
                  <a:lnTo>
                    <a:pt x="262" y="59"/>
                  </a:lnTo>
                  <a:lnTo>
                    <a:pt x="262" y="61"/>
                  </a:lnTo>
                  <a:lnTo>
                    <a:pt x="296" y="71"/>
                  </a:lnTo>
                  <a:lnTo>
                    <a:pt x="307" y="85"/>
                  </a:lnTo>
                  <a:lnTo>
                    <a:pt x="340" y="94"/>
                  </a:lnTo>
                  <a:lnTo>
                    <a:pt x="343" y="97"/>
                  </a:lnTo>
                  <a:lnTo>
                    <a:pt x="326" y="153"/>
                  </a:lnTo>
                  <a:lnTo>
                    <a:pt x="322" y="156"/>
                  </a:lnTo>
                  <a:lnTo>
                    <a:pt x="312" y="153"/>
                  </a:lnTo>
                  <a:lnTo>
                    <a:pt x="312" y="156"/>
                  </a:lnTo>
                  <a:lnTo>
                    <a:pt x="310" y="158"/>
                  </a:lnTo>
                  <a:lnTo>
                    <a:pt x="312" y="160"/>
                  </a:lnTo>
                  <a:lnTo>
                    <a:pt x="284" y="193"/>
                  </a:lnTo>
                  <a:lnTo>
                    <a:pt x="284" y="210"/>
                  </a:lnTo>
                  <a:lnTo>
                    <a:pt x="293" y="201"/>
                  </a:lnTo>
                  <a:lnTo>
                    <a:pt x="303" y="201"/>
                  </a:lnTo>
                  <a:lnTo>
                    <a:pt x="305" y="215"/>
                  </a:lnTo>
                  <a:lnTo>
                    <a:pt x="310" y="219"/>
                  </a:lnTo>
                  <a:lnTo>
                    <a:pt x="310" y="222"/>
                  </a:lnTo>
                  <a:lnTo>
                    <a:pt x="307" y="222"/>
                  </a:lnTo>
                  <a:lnTo>
                    <a:pt x="305" y="224"/>
                  </a:lnTo>
                  <a:lnTo>
                    <a:pt x="312" y="248"/>
                  </a:lnTo>
                  <a:lnTo>
                    <a:pt x="305" y="250"/>
                  </a:lnTo>
                  <a:lnTo>
                    <a:pt x="300" y="260"/>
                  </a:lnTo>
                  <a:lnTo>
                    <a:pt x="307" y="269"/>
                  </a:lnTo>
                  <a:lnTo>
                    <a:pt x="307" y="271"/>
                  </a:lnTo>
                  <a:lnTo>
                    <a:pt x="310" y="290"/>
                  </a:lnTo>
                  <a:lnTo>
                    <a:pt x="326" y="295"/>
                  </a:lnTo>
                  <a:lnTo>
                    <a:pt x="324" y="309"/>
                  </a:lnTo>
                  <a:lnTo>
                    <a:pt x="298" y="328"/>
                  </a:lnTo>
                  <a:lnTo>
                    <a:pt x="298" y="331"/>
                  </a:lnTo>
                  <a:lnTo>
                    <a:pt x="296" y="333"/>
                  </a:lnTo>
                  <a:lnTo>
                    <a:pt x="274" y="338"/>
                  </a:lnTo>
                  <a:lnTo>
                    <a:pt x="251" y="323"/>
                  </a:lnTo>
                  <a:lnTo>
                    <a:pt x="246" y="326"/>
                  </a:lnTo>
                  <a:lnTo>
                    <a:pt x="239" y="326"/>
                  </a:lnTo>
                  <a:lnTo>
                    <a:pt x="222" y="316"/>
                  </a:lnTo>
                  <a:lnTo>
                    <a:pt x="192" y="333"/>
                  </a:lnTo>
                  <a:lnTo>
                    <a:pt x="189" y="342"/>
                  </a:lnTo>
                  <a:lnTo>
                    <a:pt x="192" y="345"/>
                  </a:lnTo>
                  <a:lnTo>
                    <a:pt x="192" y="361"/>
                  </a:lnTo>
                  <a:lnTo>
                    <a:pt x="154" y="359"/>
                  </a:lnTo>
                  <a:lnTo>
                    <a:pt x="144" y="349"/>
                  </a:lnTo>
                  <a:lnTo>
                    <a:pt x="137" y="347"/>
                  </a:lnTo>
                  <a:lnTo>
                    <a:pt x="125" y="340"/>
                  </a:lnTo>
                  <a:lnTo>
                    <a:pt x="111" y="342"/>
                  </a:lnTo>
                  <a:lnTo>
                    <a:pt x="45" y="305"/>
                  </a:lnTo>
                  <a:lnTo>
                    <a:pt x="45" y="302"/>
                  </a:lnTo>
                  <a:lnTo>
                    <a:pt x="52" y="305"/>
                  </a:lnTo>
                  <a:lnTo>
                    <a:pt x="55" y="302"/>
                  </a:lnTo>
                  <a:lnTo>
                    <a:pt x="71" y="262"/>
                  </a:lnTo>
                  <a:lnTo>
                    <a:pt x="69" y="260"/>
                  </a:lnTo>
                  <a:lnTo>
                    <a:pt x="73" y="241"/>
                  </a:lnTo>
                  <a:lnTo>
                    <a:pt x="76" y="227"/>
                  </a:lnTo>
                  <a:lnTo>
                    <a:pt x="81" y="208"/>
                  </a:lnTo>
                  <a:lnTo>
                    <a:pt x="81" y="196"/>
                  </a:lnTo>
                  <a:lnTo>
                    <a:pt x="83" y="189"/>
                  </a:lnTo>
                  <a:lnTo>
                    <a:pt x="83" y="184"/>
                  </a:lnTo>
                  <a:lnTo>
                    <a:pt x="73" y="182"/>
                  </a:lnTo>
                  <a:lnTo>
                    <a:pt x="64" y="163"/>
                  </a:lnTo>
                  <a:lnTo>
                    <a:pt x="62" y="146"/>
                  </a:lnTo>
                  <a:lnTo>
                    <a:pt x="71" y="146"/>
                  </a:lnTo>
                  <a:lnTo>
                    <a:pt x="55" y="139"/>
                  </a:lnTo>
                  <a:lnTo>
                    <a:pt x="55" y="132"/>
                  </a:lnTo>
                  <a:lnTo>
                    <a:pt x="50" y="130"/>
                  </a:lnTo>
                  <a:lnTo>
                    <a:pt x="45" y="132"/>
                  </a:lnTo>
                  <a:lnTo>
                    <a:pt x="47" y="127"/>
                  </a:lnTo>
                  <a:lnTo>
                    <a:pt x="43" y="125"/>
                  </a:lnTo>
                  <a:lnTo>
                    <a:pt x="36" y="127"/>
                  </a:lnTo>
                  <a:lnTo>
                    <a:pt x="14" y="111"/>
                  </a:lnTo>
                  <a:lnTo>
                    <a:pt x="7" y="106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rgbClr val="24579B"/>
            </a:solidFill>
            <a:ln w="12700">
              <a:solidFill>
                <a:srgbClr val="FFFFFF"/>
              </a:solidFill>
              <a:round/>
              <a:headEnd/>
              <a:tailEnd/>
            </a:ln>
          </p:spPr>
          <p:txBody>
            <a:bodyPr lIns="91083" tIns="45541" rIns="91083" bIns="45541"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de-DE" sz="1600" kern="0" dirty="0">
                <a:solidFill>
                  <a:srgbClr val="24579B"/>
                </a:solidFill>
                <a:latin typeface="Arial" charset="0"/>
              </a:endParaRPr>
            </a:p>
          </p:txBody>
        </p:sp>
        <p:sp>
          <p:nvSpPr>
            <p:cNvPr id="43" name="Freeform 19"/>
            <p:cNvSpPr>
              <a:spLocks/>
            </p:cNvSpPr>
            <p:nvPr/>
          </p:nvSpPr>
          <p:spPr bwMode="auto">
            <a:xfrm>
              <a:off x="4016375" y="5238749"/>
              <a:ext cx="84138" cy="182563"/>
            </a:xfrm>
            <a:custGeom>
              <a:avLst/>
              <a:gdLst>
                <a:gd name="T0" fmla="*/ 77666 w 26"/>
                <a:gd name="T1" fmla="*/ 0 h 66"/>
                <a:gd name="T2" fmla="*/ 77666 w 26"/>
                <a:gd name="T3" fmla="*/ 0 h 66"/>
                <a:gd name="T4" fmla="*/ 84138 w 26"/>
                <a:gd name="T5" fmla="*/ 8298 h 66"/>
                <a:gd name="T6" fmla="*/ 61485 w 26"/>
                <a:gd name="T7" fmla="*/ 182563 h 66"/>
                <a:gd name="T8" fmla="*/ 29125 w 26"/>
                <a:gd name="T9" fmla="*/ 163200 h 66"/>
                <a:gd name="T10" fmla="*/ 22653 w 26"/>
                <a:gd name="T11" fmla="*/ 143838 h 66"/>
                <a:gd name="T12" fmla="*/ 16180 w 26"/>
                <a:gd name="T13" fmla="*/ 138305 h 66"/>
                <a:gd name="T14" fmla="*/ 0 w 26"/>
                <a:gd name="T15" fmla="*/ 71919 h 66"/>
                <a:gd name="T16" fmla="*/ 6472 w 26"/>
                <a:gd name="T17" fmla="*/ 52556 h 66"/>
                <a:gd name="T18" fmla="*/ 61485 w 26"/>
                <a:gd name="T19" fmla="*/ 27661 h 66"/>
                <a:gd name="T20" fmla="*/ 77666 w 26"/>
                <a:gd name="T21" fmla="*/ 0 h 66"/>
                <a:gd name="T22" fmla="*/ 77666 w 26"/>
                <a:gd name="T23" fmla="*/ 0 h 66"/>
                <a:gd name="T24" fmla="*/ 77666 w 26"/>
                <a:gd name="T25" fmla="*/ 0 h 6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6"/>
                <a:gd name="T40" fmla="*/ 0 h 66"/>
                <a:gd name="T41" fmla="*/ 26 w 26"/>
                <a:gd name="T42" fmla="*/ 66 h 6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6" h="66">
                  <a:moveTo>
                    <a:pt x="24" y="0"/>
                  </a:moveTo>
                  <a:lnTo>
                    <a:pt x="24" y="0"/>
                  </a:lnTo>
                  <a:lnTo>
                    <a:pt x="26" y="3"/>
                  </a:lnTo>
                  <a:lnTo>
                    <a:pt x="19" y="66"/>
                  </a:lnTo>
                  <a:lnTo>
                    <a:pt x="9" y="59"/>
                  </a:lnTo>
                  <a:lnTo>
                    <a:pt x="7" y="52"/>
                  </a:lnTo>
                  <a:lnTo>
                    <a:pt x="5" y="50"/>
                  </a:lnTo>
                  <a:lnTo>
                    <a:pt x="0" y="26"/>
                  </a:lnTo>
                  <a:lnTo>
                    <a:pt x="2" y="19"/>
                  </a:lnTo>
                  <a:lnTo>
                    <a:pt x="19" y="10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24579B"/>
            </a:solidFill>
            <a:ln w="12700">
              <a:solidFill>
                <a:srgbClr val="FFFFFF"/>
              </a:solidFill>
              <a:round/>
              <a:headEnd/>
              <a:tailEnd/>
            </a:ln>
          </p:spPr>
          <p:txBody>
            <a:bodyPr lIns="91083" tIns="45541" rIns="91083" bIns="45541"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de-DE" sz="1600" kern="0" dirty="0">
                <a:solidFill>
                  <a:srgbClr val="24579B"/>
                </a:solidFill>
                <a:latin typeface="Arial" charset="0"/>
              </a:endParaRPr>
            </a:p>
          </p:txBody>
        </p:sp>
        <p:sp>
          <p:nvSpPr>
            <p:cNvPr id="44" name="Freeform 20"/>
            <p:cNvSpPr>
              <a:spLocks/>
            </p:cNvSpPr>
            <p:nvPr/>
          </p:nvSpPr>
          <p:spPr bwMode="auto">
            <a:xfrm>
              <a:off x="3798888" y="4403725"/>
              <a:ext cx="60325" cy="76200"/>
            </a:xfrm>
            <a:custGeom>
              <a:avLst/>
              <a:gdLst>
                <a:gd name="T0" fmla="*/ 28575 w 19"/>
                <a:gd name="T1" fmla="*/ 76200 h 26"/>
                <a:gd name="T2" fmla="*/ 28575 w 19"/>
                <a:gd name="T3" fmla="*/ 76200 h 26"/>
                <a:gd name="T4" fmla="*/ 38100 w 19"/>
                <a:gd name="T5" fmla="*/ 76200 h 26"/>
                <a:gd name="T6" fmla="*/ 60325 w 19"/>
                <a:gd name="T7" fmla="*/ 61546 h 26"/>
                <a:gd name="T8" fmla="*/ 60325 w 19"/>
                <a:gd name="T9" fmla="*/ 55685 h 26"/>
                <a:gd name="T10" fmla="*/ 53975 w 19"/>
                <a:gd name="T11" fmla="*/ 26377 h 26"/>
                <a:gd name="T12" fmla="*/ 44450 w 19"/>
                <a:gd name="T13" fmla="*/ 26377 h 26"/>
                <a:gd name="T14" fmla="*/ 44450 w 19"/>
                <a:gd name="T15" fmla="*/ 0 h 26"/>
                <a:gd name="T16" fmla="*/ 28575 w 19"/>
                <a:gd name="T17" fmla="*/ 0 h 26"/>
                <a:gd name="T18" fmla="*/ 0 w 19"/>
                <a:gd name="T19" fmla="*/ 20515 h 26"/>
                <a:gd name="T20" fmla="*/ 6350 w 19"/>
                <a:gd name="T21" fmla="*/ 61546 h 26"/>
                <a:gd name="T22" fmla="*/ 15875 w 19"/>
                <a:gd name="T23" fmla="*/ 67408 h 26"/>
                <a:gd name="T24" fmla="*/ 28575 w 19"/>
                <a:gd name="T25" fmla="*/ 76200 h 26"/>
                <a:gd name="T26" fmla="*/ 28575 w 19"/>
                <a:gd name="T27" fmla="*/ 76200 h 2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19"/>
                <a:gd name="T43" fmla="*/ 0 h 26"/>
                <a:gd name="T44" fmla="*/ 19 w 19"/>
                <a:gd name="T45" fmla="*/ 26 h 2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19" h="26">
                  <a:moveTo>
                    <a:pt x="9" y="26"/>
                  </a:moveTo>
                  <a:lnTo>
                    <a:pt x="9" y="26"/>
                  </a:lnTo>
                  <a:lnTo>
                    <a:pt x="12" y="26"/>
                  </a:lnTo>
                  <a:lnTo>
                    <a:pt x="19" y="21"/>
                  </a:lnTo>
                  <a:lnTo>
                    <a:pt x="19" y="19"/>
                  </a:lnTo>
                  <a:lnTo>
                    <a:pt x="17" y="9"/>
                  </a:lnTo>
                  <a:lnTo>
                    <a:pt x="14" y="9"/>
                  </a:lnTo>
                  <a:lnTo>
                    <a:pt x="14" y="0"/>
                  </a:lnTo>
                  <a:lnTo>
                    <a:pt x="9" y="0"/>
                  </a:lnTo>
                  <a:lnTo>
                    <a:pt x="0" y="7"/>
                  </a:lnTo>
                  <a:lnTo>
                    <a:pt x="2" y="21"/>
                  </a:lnTo>
                  <a:lnTo>
                    <a:pt x="5" y="23"/>
                  </a:lnTo>
                  <a:lnTo>
                    <a:pt x="9" y="26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wrap="none" lIns="91083" tIns="45541" rIns="91083" bIns="45541"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de-DE" sz="1600" kern="0" dirty="0">
                <a:solidFill>
                  <a:schemeClr val="bg1">
                    <a:lumMod val="75000"/>
                  </a:schemeClr>
                </a:solidFill>
                <a:latin typeface="Arial" charset="0"/>
              </a:endParaRPr>
            </a:p>
          </p:txBody>
        </p:sp>
        <p:sp>
          <p:nvSpPr>
            <p:cNvPr id="45" name="Freeform 21"/>
            <p:cNvSpPr>
              <a:spLocks/>
            </p:cNvSpPr>
            <p:nvPr/>
          </p:nvSpPr>
          <p:spPr bwMode="auto">
            <a:xfrm>
              <a:off x="3643313" y="4029075"/>
              <a:ext cx="293688" cy="309563"/>
            </a:xfrm>
            <a:custGeom>
              <a:avLst/>
              <a:gdLst>
                <a:gd name="T0" fmla="*/ 129475 w 93"/>
                <a:gd name="T1" fmla="*/ 66933 h 111"/>
                <a:gd name="T2" fmla="*/ 129475 w 93"/>
                <a:gd name="T3" fmla="*/ 66933 h 111"/>
                <a:gd name="T4" fmla="*/ 142107 w 93"/>
                <a:gd name="T5" fmla="*/ 72510 h 111"/>
                <a:gd name="T6" fmla="*/ 142107 w 93"/>
                <a:gd name="T7" fmla="*/ 78088 h 111"/>
                <a:gd name="T8" fmla="*/ 135791 w 93"/>
                <a:gd name="T9" fmla="*/ 78088 h 111"/>
                <a:gd name="T10" fmla="*/ 129475 w 93"/>
                <a:gd name="T11" fmla="*/ 92032 h 111"/>
                <a:gd name="T12" fmla="*/ 129475 w 93"/>
                <a:gd name="T13" fmla="*/ 105977 h 111"/>
                <a:gd name="T14" fmla="*/ 142107 w 93"/>
                <a:gd name="T15" fmla="*/ 125499 h 111"/>
                <a:gd name="T16" fmla="*/ 157896 w 93"/>
                <a:gd name="T17" fmla="*/ 131076 h 111"/>
                <a:gd name="T18" fmla="*/ 164212 w 93"/>
                <a:gd name="T19" fmla="*/ 125499 h 111"/>
                <a:gd name="T20" fmla="*/ 164212 w 93"/>
                <a:gd name="T21" fmla="*/ 119921 h 111"/>
                <a:gd name="T22" fmla="*/ 151580 w 93"/>
                <a:gd name="T23" fmla="*/ 105977 h 111"/>
                <a:gd name="T24" fmla="*/ 151580 w 93"/>
                <a:gd name="T25" fmla="*/ 105977 h 111"/>
                <a:gd name="T26" fmla="*/ 157896 w 93"/>
                <a:gd name="T27" fmla="*/ 97610 h 111"/>
                <a:gd name="T28" fmla="*/ 157896 w 93"/>
                <a:gd name="T29" fmla="*/ 97610 h 111"/>
                <a:gd name="T30" fmla="*/ 180002 w 93"/>
                <a:gd name="T31" fmla="*/ 66933 h 111"/>
                <a:gd name="T32" fmla="*/ 180002 w 93"/>
                <a:gd name="T33" fmla="*/ 58566 h 111"/>
                <a:gd name="T34" fmla="*/ 173686 w 93"/>
                <a:gd name="T35" fmla="*/ 58566 h 111"/>
                <a:gd name="T36" fmla="*/ 164212 w 93"/>
                <a:gd name="T37" fmla="*/ 58566 h 111"/>
                <a:gd name="T38" fmla="*/ 164212 w 93"/>
                <a:gd name="T39" fmla="*/ 58566 h 111"/>
                <a:gd name="T40" fmla="*/ 164212 w 93"/>
                <a:gd name="T41" fmla="*/ 25100 h 111"/>
                <a:gd name="T42" fmla="*/ 217897 w 93"/>
                <a:gd name="T43" fmla="*/ 13944 h 111"/>
                <a:gd name="T44" fmla="*/ 217897 w 93"/>
                <a:gd name="T45" fmla="*/ 13944 h 111"/>
                <a:gd name="T46" fmla="*/ 262108 w 93"/>
                <a:gd name="T47" fmla="*/ 0 h 111"/>
                <a:gd name="T48" fmla="*/ 284213 w 93"/>
                <a:gd name="T49" fmla="*/ 13944 h 111"/>
                <a:gd name="T50" fmla="*/ 293687 w 93"/>
                <a:gd name="T51" fmla="*/ 19522 h 111"/>
                <a:gd name="T52" fmla="*/ 277897 w 93"/>
                <a:gd name="T53" fmla="*/ 72510 h 111"/>
                <a:gd name="T54" fmla="*/ 255792 w 93"/>
                <a:gd name="T55" fmla="*/ 92032 h 111"/>
                <a:gd name="T56" fmla="*/ 284213 w 93"/>
                <a:gd name="T57" fmla="*/ 119921 h 111"/>
                <a:gd name="T58" fmla="*/ 255792 w 93"/>
                <a:gd name="T59" fmla="*/ 158965 h 111"/>
                <a:gd name="T60" fmla="*/ 246318 w 93"/>
                <a:gd name="T61" fmla="*/ 170120 h 111"/>
                <a:gd name="T62" fmla="*/ 246318 w 93"/>
                <a:gd name="T63" fmla="*/ 178487 h 111"/>
                <a:gd name="T64" fmla="*/ 233686 w 93"/>
                <a:gd name="T65" fmla="*/ 184064 h 111"/>
                <a:gd name="T66" fmla="*/ 202107 w 93"/>
                <a:gd name="T67" fmla="*/ 170120 h 111"/>
                <a:gd name="T68" fmla="*/ 195791 w 93"/>
                <a:gd name="T69" fmla="*/ 303985 h 111"/>
                <a:gd name="T70" fmla="*/ 195791 w 93"/>
                <a:gd name="T71" fmla="*/ 309563 h 111"/>
                <a:gd name="T72" fmla="*/ 173686 w 93"/>
                <a:gd name="T73" fmla="*/ 303985 h 111"/>
                <a:gd name="T74" fmla="*/ 164212 w 93"/>
                <a:gd name="T75" fmla="*/ 250997 h 111"/>
                <a:gd name="T76" fmla="*/ 104212 w 93"/>
                <a:gd name="T77" fmla="*/ 223108 h 111"/>
                <a:gd name="T78" fmla="*/ 22105 w 93"/>
                <a:gd name="T79" fmla="*/ 242630 h 111"/>
                <a:gd name="T80" fmla="*/ 0 w 93"/>
                <a:gd name="T81" fmla="*/ 231475 h 111"/>
                <a:gd name="T82" fmla="*/ 9474 w 93"/>
                <a:gd name="T83" fmla="*/ 231475 h 111"/>
                <a:gd name="T84" fmla="*/ 31579 w 93"/>
                <a:gd name="T85" fmla="*/ 237053 h 111"/>
                <a:gd name="T86" fmla="*/ 69474 w 93"/>
                <a:gd name="T87" fmla="*/ 231475 h 111"/>
                <a:gd name="T88" fmla="*/ 53685 w 93"/>
                <a:gd name="T89" fmla="*/ 223108 h 111"/>
                <a:gd name="T90" fmla="*/ 31579 w 93"/>
                <a:gd name="T91" fmla="*/ 223108 h 111"/>
                <a:gd name="T92" fmla="*/ 37895 w 93"/>
                <a:gd name="T93" fmla="*/ 211953 h 111"/>
                <a:gd name="T94" fmla="*/ 97896 w 93"/>
                <a:gd name="T95" fmla="*/ 198009 h 111"/>
                <a:gd name="T96" fmla="*/ 97896 w 93"/>
                <a:gd name="T97" fmla="*/ 198009 h 111"/>
                <a:gd name="T98" fmla="*/ 69474 w 93"/>
                <a:gd name="T99" fmla="*/ 189642 h 111"/>
                <a:gd name="T100" fmla="*/ 60001 w 93"/>
                <a:gd name="T101" fmla="*/ 178487 h 111"/>
                <a:gd name="T102" fmla="*/ 60001 w 93"/>
                <a:gd name="T103" fmla="*/ 164542 h 111"/>
                <a:gd name="T104" fmla="*/ 129475 w 93"/>
                <a:gd name="T105" fmla="*/ 66933 h 111"/>
                <a:gd name="T106" fmla="*/ 129475 w 93"/>
                <a:gd name="T107" fmla="*/ 66933 h 111"/>
                <a:gd name="T108" fmla="*/ 129475 w 93"/>
                <a:gd name="T109" fmla="*/ 66933 h 111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93"/>
                <a:gd name="T166" fmla="*/ 0 h 111"/>
                <a:gd name="T167" fmla="*/ 93 w 93"/>
                <a:gd name="T168" fmla="*/ 111 h 111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93" h="111">
                  <a:moveTo>
                    <a:pt x="41" y="24"/>
                  </a:moveTo>
                  <a:lnTo>
                    <a:pt x="41" y="24"/>
                  </a:lnTo>
                  <a:lnTo>
                    <a:pt x="45" y="26"/>
                  </a:lnTo>
                  <a:lnTo>
                    <a:pt x="45" y="28"/>
                  </a:lnTo>
                  <a:lnTo>
                    <a:pt x="43" y="28"/>
                  </a:lnTo>
                  <a:lnTo>
                    <a:pt x="41" y="33"/>
                  </a:lnTo>
                  <a:lnTo>
                    <a:pt x="41" y="38"/>
                  </a:lnTo>
                  <a:lnTo>
                    <a:pt x="45" y="45"/>
                  </a:lnTo>
                  <a:lnTo>
                    <a:pt x="50" y="47"/>
                  </a:lnTo>
                  <a:lnTo>
                    <a:pt x="52" y="45"/>
                  </a:lnTo>
                  <a:lnTo>
                    <a:pt x="52" y="43"/>
                  </a:lnTo>
                  <a:lnTo>
                    <a:pt x="48" y="38"/>
                  </a:lnTo>
                  <a:lnTo>
                    <a:pt x="50" y="35"/>
                  </a:lnTo>
                  <a:lnTo>
                    <a:pt x="57" y="24"/>
                  </a:lnTo>
                  <a:lnTo>
                    <a:pt x="57" y="21"/>
                  </a:lnTo>
                  <a:lnTo>
                    <a:pt x="55" y="21"/>
                  </a:lnTo>
                  <a:lnTo>
                    <a:pt x="52" y="21"/>
                  </a:lnTo>
                  <a:lnTo>
                    <a:pt x="52" y="9"/>
                  </a:lnTo>
                  <a:lnTo>
                    <a:pt x="69" y="5"/>
                  </a:lnTo>
                  <a:lnTo>
                    <a:pt x="83" y="0"/>
                  </a:lnTo>
                  <a:lnTo>
                    <a:pt x="90" y="5"/>
                  </a:lnTo>
                  <a:lnTo>
                    <a:pt x="93" y="7"/>
                  </a:lnTo>
                  <a:lnTo>
                    <a:pt x="88" y="26"/>
                  </a:lnTo>
                  <a:lnTo>
                    <a:pt x="81" y="33"/>
                  </a:lnTo>
                  <a:lnTo>
                    <a:pt x="90" y="43"/>
                  </a:lnTo>
                  <a:lnTo>
                    <a:pt x="81" y="57"/>
                  </a:lnTo>
                  <a:lnTo>
                    <a:pt x="78" y="61"/>
                  </a:lnTo>
                  <a:lnTo>
                    <a:pt x="78" y="64"/>
                  </a:lnTo>
                  <a:lnTo>
                    <a:pt x="74" y="66"/>
                  </a:lnTo>
                  <a:lnTo>
                    <a:pt x="64" y="61"/>
                  </a:lnTo>
                  <a:lnTo>
                    <a:pt x="62" y="109"/>
                  </a:lnTo>
                  <a:lnTo>
                    <a:pt x="62" y="111"/>
                  </a:lnTo>
                  <a:lnTo>
                    <a:pt x="55" y="109"/>
                  </a:lnTo>
                  <a:lnTo>
                    <a:pt x="52" y="90"/>
                  </a:lnTo>
                  <a:lnTo>
                    <a:pt x="33" y="80"/>
                  </a:lnTo>
                  <a:lnTo>
                    <a:pt x="7" y="87"/>
                  </a:lnTo>
                  <a:lnTo>
                    <a:pt x="0" y="83"/>
                  </a:lnTo>
                  <a:lnTo>
                    <a:pt x="3" y="83"/>
                  </a:lnTo>
                  <a:lnTo>
                    <a:pt x="10" y="85"/>
                  </a:lnTo>
                  <a:lnTo>
                    <a:pt x="22" y="83"/>
                  </a:lnTo>
                  <a:lnTo>
                    <a:pt x="17" y="80"/>
                  </a:lnTo>
                  <a:lnTo>
                    <a:pt x="10" y="80"/>
                  </a:lnTo>
                  <a:lnTo>
                    <a:pt x="12" y="76"/>
                  </a:lnTo>
                  <a:lnTo>
                    <a:pt x="31" y="71"/>
                  </a:lnTo>
                  <a:lnTo>
                    <a:pt x="22" y="68"/>
                  </a:lnTo>
                  <a:lnTo>
                    <a:pt x="19" y="64"/>
                  </a:lnTo>
                  <a:lnTo>
                    <a:pt x="19" y="59"/>
                  </a:lnTo>
                  <a:lnTo>
                    <a:pt x="41" y="24"/>
                  </a:lnTo>
                  <a:close/>
                </a:path>
              </a:pathLst>
            </a:custGeom>
            <a:solidFill>
              <a:srgbClr val="24579B"/>
            </a:solidFill>
            <a:ln w="12700">
              <a:solidFill>
                <a:srgbClr val="FFFFFF"/>
              </a:solidFill>
              <a:round/>
              <a:headEnd/>
              <a:tailEnd/>
            </a:ln>
          </p:spPr>
          <p:txBody>
            <a:bodyPr lIns="91083" tIns="45541" rIns="91083" bIns="45541"/>
            <a:lstStyle/>
            <a:p>
              <a:pPr marL="0" marR="0" lvl="0" indent="0" algn="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600" b="0" i="0" u="none" strike="noStrike" kern="0" cap="none" spc="0" normalizeH="0" baseline="0" noProof="0" dirty="0">
                <a:ln>
                  <a:noFill/>
                </a:ln>
                <a:solidFill>
                  <a:srgbClr val="76777A"/>
                </a:solidFill>
                <a:effectLst/>
                <a:uLnTx/>
                <a:uFillTx/>
                <a:latin typeface="Arial" charset="0"/>
              </a:endParaRPr>
            </a:p>
          </p:txBody>
        </p:sp>
        <p:sp>
          <p:nvSpPr>
            <p:cNvPr id="46" name="Freeform 22"/>
            <p:cNvSpPr>
              <a:spLocks/>
            </p:cNvSpPr>
            <p:nvPr/>
          </p:nvSpPr>
          <p:spPr bwMode="auto">
            <a:xfrm>
              <a:off x="3838575" y="3860800"/>
              <a:ext cx="746126" cy="866774"/>
            </a:xfrm>
            <a:custGeom>
              <a:avLst/>
              <a:gdLst>
                <a:gd name="T0" fmla="*/ 318857 w 234"/>
                <a:gd name="T1" fmla="*/ 44882 h 309"/>
                <a:gd name="T2" fmla="*/ 331611 w 234"/>
                <a:gd name="T3" fmla="*/ 44882 h 309"/>
                <a:gd name="T4" fmla="*/ 341177 w 234"/>
                <a:gd name="T5" fmla="*/ 58907 h 309"/>
                <a:gd name="T6" fmla="*/ 363497 w 234"/>
                <a:gd name="T7" fmla="*/ 53297 h 309"/>
                <a:gd name="T8" fmla="*/ 408137 w 234"/>
                <a:gd name="T9" fmla="*/ 58907 h 309"/>
                <a:gd name="T10" fmla="*/ 385817 w 234"/>
                <a:gd name="T11" fmla="*/ 92568 h 309"/>
                <a:gd name="T12" fmla="*/ 385817 w 234"/>
                <a:gd name="T13" fmla="*/ 106594 h 309"/>
                <a:gd name="T14" fmla="*/ 392194 w 234"/>
                <a:gd name="T15" fmla="*/ 112204 h 309"/>
                <a:gd name="T16" fmla="*/ 430457 w 234"/>
                <a:gd name="T17" fmla="*/ 106594 h 309"/>
                <a:gd name="T18" fmla="*/ 452777 w 234"/>
                <a:gd name="T19" fmla="*/ 86958 h 309"/>
                <a:gd name="T20" fmla="*/ 484662 w 234"/>
                <a:gd name="T21" fmla="*/ 78543 h 309"/>
                <a:gd name="T22" fmla="*/ 535679 w 234"/>
                <a:gd name="T23" fmla="*/ 39271 h 309"/>
                <a:gd name="T24" fmla="*/ 545245 w 234"/>
                <a:gd name="T25" fmla="*/ 44882 h 309"/>
                <a:gd name="T26" fmla="*/ 580319 w 234"/>
                <a:gd name="T27" fmla="*/ 72933 h 309"/>
                <a:gd name="T28" fmla="*/ 618582 w 234"/>
                <a:gd name="T29" fmla="*/ 106594 h 309"/>
                <a:gd name="T30" fmla="*/ 672788 w 234"/>
                <a:gd name="T31" fmla="*/ 159891 h 309"/>
                <a:gd name="T32" fmla="*/ 695108 w 234"/>
                <a:gd name="T33" fmla="*/ 252459 h 309"/>
                <a:gd name="T34" fmla="*/ 746125 w 234"/>
                <a:gd name="T35" fmla="*/ 451621 h 309"/>
                <a:gd name="T36" fmla="*/ 685542 w 234"/>
                <a:gd name="T37" fmla="*/ 417959 h 309"/>
                <a:gd name="T38" fmla="*/ 535679 w 234"/>
                <a:gd name="T39" fmla="*/ 516138 h 309"/>
                <a:gd name="T40" fmla="*/ 529302 w 234"/>
                <a:gd name="T41" fmla="*/ 544189 h 309"/>
                <a:gd name="T42" fmla="*/ 497417 w 234"/>
                <a:gd name="T43" fmla="*/ 530163 h 309"/>
                <a:gd name="T44" fmla="*/ 535679 w 234"/>
                <a:gd name="T45" fmla="*/ 563825 h 309"/>
                <a:gd name="T46" fmla="*/ 685542 w 234"/>
                <a:gd name="T47" fmla="*/ 690054 h 309"/>
                <a:gd name="T48" fmla="*/ 640902 w 234"/>
                <a:gd name="T49" fmla="*/ 720910 h 309"/>
                <a:gd name="T50" fmla="*/ 596262 w 234"/>
                <a:gd name="T51" fmla="*/ 762986 h 309"/>
                <a:gd name="T52" fmla="*/ 612205 w 234"/>
                <a:gd name="T53" fmla="*/ 835919 h 309"/>
                <a:gd name="T54" fmla="*/ 596262 w 234"/>
                <a:gd name="T55" fmla="*/ 835919 h 309"/>
                <a:gd name="T56" fmla="*/ 446400 w 234"/>
                <a:gd name="T57" fmla="*/ 861165 h 309"/>
                <a:gd name="T58" fmla="*/ 392194 w 234"/>
                <a:gd name="T59" fmla="*/ 847139 h 309"/>
                <a:gd name="T60" fmla="*/ 363497 w 234"/>
                <a:gd name="T61" fmla="*/ 866775 h 309"/>
                <a:gd name="T62" fmla="*/ 130731 w 234"/>
                <a:gd name="T63" fmla="*/ 847139 h 309"/>
                <a:gd name="T64" fmla="*/ 175371 w 234"/>
                <a:gd name="T65" fmla="*/ 690054 h 309"/>
                <a:gd name="T66" fmla="*/ 60583 w 234"/>
                <a:gd name="T67" fmla="*/ 647977 h 309"/>
                <a:gd name="T68" fmla="*/ 31886 w 234"/>
                <a:gd name="T69" fmla="*/ 603096 h 309"/>
                <a:gd name="T70" fmla="*/ 25509 w 234"/>
                <a:gd name="T71" fmla="*/ 549799 h 309"/>
                <a:gd name="T72" fmla="*/ 31886 w 234"/>
                <a:gd name="T73" fmla="*/ 516138 h 309"/>
                <a:gd name="T74" fmla="*/ 15943 w 234"/>
                <a:gd name="T75" fmla="*/ 409544 h 309"/>
                <a:gd name="T76" fmla="*/ 25509 w 234"/>
                <a:gd name="T77" fmla="*/ 336612 h 309"/>
                <a:gd name="T78" fmla="*/ 70149 w 234"/>
                <a:gd name="T79" fmla="*/ 336612 h 309"/>
                <a:gd name="T80" fmla="*/ 98846 w 234"/>
                <a:gd name="T81" fmla="*/ 291730 h 309"/>
                <a:gd name="T82" fmla="*/ 76526 w 234"/>
                <a:gd name="T83" fmla="*/ 252459 h 309"/>
                <a:gd name="T84" fmla="*/ 114788 w 234"/>
                <a:gd name="T85" fmla="*/ 185136 h 309"/>
                <a:gd name="T86" fmla="*/ 137108 w 234"/>
                <a:gd name="T87" fmla="*/ 199162 h 309"/>
                <a:gd name="T88" fmla="*/ 114788 w 234"/>
                <a:gd name="T89" fmla="*/ 171111 h 309"/>
                <a:gd name="T90" fmla="*/ 108411 w 234"/>
                <a:gd name="T91" fmla="*/ 151475 h 309"/>
                <a:gd name="T92" fmla="*/ 175371 w 234"/>
                <a:gd name="T93" fmla="*/ 126229 h 309"/>
                <a:gd name="T94" fmla="*/ 191314 w 234"/>
                <a:gd name="T95" fmla="*/ 159891 h 309"/>
                <a:gd name="T96" fmla="*/ 204068 w 234"/>
                <a:gd name="T97" fmla="*/ 145865 h 309"/>
                <a:gd name="T98" fmla="*/ 220011 w 234"/>
                <a:gd name="T99" fmla="*/ 140255 h 309"/>
                <a:gd name="T100" fmla="*/ 235954 w 234"/>
                <a:gd name="T101" fmla="*/ 117814 h 309"/>
                <a:gd name="T102" fmla="*/ 264651 w 234"/>
                <a:gd name="T103" fmla="*/ 112204 h 309"/>
                <a:gd name="T104" fmla="*/ 242331 w 234"/>
                <a:gd name="T105" fmla="*/ 98178 h 309"/>
                <a:gd name="T106" fmla="*/ 235954 w 234"/>
                <a:gd name="T107" fmla="*/ 67322 h 309"/>
                <a:gd name="T108" fmla="*/ 220011 w 234"/>
                <a:gd name="T109" fmla="*/ 67322 h 309"/>
                <a:gd name="T110" fmla="*/ 248708 w 234"/>
                <a:gd name="T111" fmla="*/ 33661 h 309"/>
                <a:gd name="T112" fmla="*/ 235954 w 234"/>
                <a:gd name="T113" fmla="*/ 0 h 309"/>
                <a:gd name="T114" fmla="*/ 325234 w 234"/>
                <a:gd name="T115" fmla="*/ 14025 h 309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234"/>
                <a:gd name="T175" fmla="*/ 0 h 309"/>
                <a:gd name="T176" fmla="*/ 234 w 234"/>
                <a:gd name="T177" fmla="*/ 309 h 309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234" h="309">
                  <a:moveTo>
                    <a:pt x="102" y="9"/>
                  </a:moveTo>
                  <a:lnTo>
                    <a:pt x="100" y="16"/>
                  </a:lnTo>
                  <a:lnTo>
                    <a:pt x="104" y="16"/>
                  </a:lnTo>
                  <a:lnTo>
                    <a:pt x="104" y="21"/>
                  </a:lnTo>
                  <a:lnTo>
                    <a:pt x="107" y="21"/>
                  </a:lnTo>
                  <a:lnTo>
                    <a:pt x="109" y="16"/>
                  </a:lnTo>
                  <a:lnTo>
                    <a:pt x="114" y="19"/>
                  </a:lnTo>
                  <a:lnTo>
                    <a:pt x="116" y="24"/>
                  </a:lnTo>
                  <a:lnTo>
                    <a:pt x="128" y="21"/>
                  </a:lnTo>
                  <a:lnTo>
                    <a:pt x="128" y="24"/>
                  </a:lnTo>
                  <a:lnTo>
                    <a:pt x="121" y="33"/>
                  </a:lnTo>
                  <a:lnTo>
                    <a:pt x="121" y="38"/>
                  </a:lnTo>
                  <a:lnTo>
                    <a:pt x="123" y="40"/>
                  </a:lnTo>
                  <a:lnTo>
                    <a:pt x="128" y="38"/>
                  </a:lnTo>
                  <a:lnTo>
                    <a:pt x="135" y="38"/>
                  </a:lnTo>
                  <a:lnTo>
                    <a:pt x="137" y="35"/>
                  </a:lnTo>
                  <a:lnTo>
                    <a:pt x="142" y="31"/>
                  </a:lnTo>
                  <a:lnTo>
                    <a:pt x="152" y="26"/>
                  </a:lnTo>
                  <a:lnTo>
                    <a:pt x="152" y="28"/>
                  </a:lnTo>
                  <a:lnTo>
                    <a:pt x="163" y="14"/>
                  </a:lnTo>
                  <a:lnTo>
                    <a:pt x="168" y="14"/>
                  </a:lnTo>
                  <a:lnTo>
                    <a:pt x="171" y="16"/>
                  </a:lnTo>
                  <a:lnTo>
                    <a:pt x="173" y="16"/>
                  </a:lnTo>
                  <a:lnTo>
                    <a:pt x="182" y="26"/>
                  </a:lnTo>
                  <a:lnTo>
                    <a:pt x="189" y="28"/>
                  </a:lnTo>
                  <a:lnTo>
                    <a:pt x="194" y="38"/>
                  </a:lnTo>
                  <a:lnTo>
                    <a:pt x="204" y="42"/>
                  </a:lnTo>
                  <a:lnTo>
                    <a:pt x="211" y="57"/>
                  </a:lnTo>
                  <a:lnTo>
                    <a:pt x="208" y="78"/>
                  </a:lnTo>
                  <a:lnTo>
                    <a:pt x="218" y="90"/>
                  </a:lnTo>
                  <a:lnTo>
                    <a:pt x="227" y="135"/>
                  </a:lnTo>
                  <a:lnTo>
                    <a:pt x="234" y="161"/>
                  </a:lnTo>
                  <a:lnTo>
                    <a:pt x="230" y="161"/>
                  </a:lnTo>
                  <a:lnTo>
                    <a:pt x="215" y="149"/>
                  </a:lnTo>
                  <a:lnTo>
                    <a:pt x="213" y="161"/>
                  </a:lnTo>
                  <a:lnTo>
                    <a:pt x="168" y="184"/>
                  </a:lnTo>
                  <a:lnTo>
                    <a:pt x="168" y="191"/>
                  </a:lnTo>
                  <a:lnTo>
                    <a:pt x="166" y="194"/>
                  </a:lnTo>
                  <a:lnTo>
                    <a:pt x="159" y="187"/>
                  </a:lnTo>
                  <a:lnTo>
                    <a:pt x="156" y="189"/>
                  </a:lnTo>
                  <a:lnTo>
                    <a:pt x="161" y="196"/>
                  </a:lnTo>
                  <a:lnTo>
                    <a:pt x="168" y="201"/>
                  </a:lnTo>
                  <a:lnTo>
                    <a:pt x="171" y="215"/>
                  </a:lnTo>
                  <a:lnTo>
                    <a:pt x="215" y="246"/>
                  </a:lnTo>
                  <a:lnTo>
                    <a:pt x="206" y="255"/>
                  </a:lnTo>
                  <a:lnTo>
                    <a:pt x="201" y="257"/>
                  </a:lnTo>
                  <a:lnTo>
                    <a:pt x="199" y="265"/>
                  </a:lnTo>
                  <a:lnTo>
                    <a:pt x="187" y="272"/>
                  </a:lnTo>
                  <a:lnTo>
                    <a:pt x="185" y="281"/>
                  </a:lnTo>
                  <a:lnTo>
                    <a:pt x="192" y="298"/>
                  </a:lnTo>
                  <a:lnTo>
                    <a:pt x="189" y="298"/>
                  </a:lnTo>
                  <a:lnTo>
                    <a:pt x="187" y="298"/>
                  </a:lnTo>
                  <a:lnTo>
                    <a:pt x="185" y="295"/>
                  </a:lnTo>
                  <a:lnTo>
                    <a:pt x="140" y="307"/>
                  </a:lnTo>
                  <a:lnTo>
                    <a:pt x="128" y="302"/>
                  </a:lnTo>
                  <a:lnTo>
                    <a:pt x="123" y="302"/>
                  </a:lnTo>
                  <a:lnTo>
                    <a:pt x="116" y="309"/>
                  </a:lnTo>
                  <a:lnTo>
                    <a:pt x="114" y="309"/>
                  </a:lnTo>
                  <a:lnTo>
                    <a:pt x="104" y="302"/>
                  </a:lnTo>
                  <a:lnTo>
                    <a:pt x="41" y="302"/>
                  </a:lnTo>
                  <a:lnTo>
                    <a:pt x="38" y="295"/>
                  </a:lnTo>
                  <a:lnTo>
                    <a:pt x="55" y="246"/>
                  </a:lnTo>
                  <a:lnTo>
                    <a:pt x="52" y="243"/>
                  </a:lnTo>
                  <a:lnTo>
                    <a:pt x="19" y="231"/>
                  </a:lnTo>
                  <a:lnTo>
                    <a:pt x="8" y="220"/>
                  </a:lnTo>
                  <a:lnTo>
                    <a:pt x="10" y="215"/>
                  </a:lnTo>
                  <a:lnTo>
                    <a:pt x="5" y="201"/>
                  </a:lnTo>
                  <a:lnTo>
                    <a:pt x="8" y="196"/>
                  </a:lnTo>
                  <a:lnTo>
                    <a:pt x="3" y="194"/>
                  </a:lnTo>
                  <a:lnTo>
                    <a:pt x="10" y="184"/>
                  </a:lnTo>
                  <a:lnTo>
                    <a:pt x="0" y="158"/>
                  </a:lnTo>
                  <a:lnTo>
                    <a:pt x="5" y="146"/>
                  </a:lnTo>
                  <a:lnTo>
                    <a:pt x="5" y="120"/>
                  </a:lnTo>
                  <a:lnTo>
                    <a:pt x="8" y="120"/>
                  </a:lnTo>
                  <a:lnTo>
                    <a:pt x="17" y="123"/>
                  </a:lnTo>
                  <a:lnTo>
                    <a:pt x="22" y="120"/>
                  </a:lnTo>
                  <a:lnTo>
                    <a:pt x="22" y="113"/>
                  </a:lnTo>
                  <a:lnTo>
                    <a:pt x="31" y="104"/>
                  </a:lnTo>
                  <a:lnTo>
                    <a:pt x="22" y="94"/>
                  </a:lnTo>
                  <a:lnTo>
                    <a:pt x="24" y="90"/>
                  </a:lnTo>
                  <a:lnTo>
                    <a:pt x="29" y="87"/>
                  </a:lnTo>
                  <a:lnTo>
                    <a:pt x="36" y="66"/>
                  </a:lnTo>
                  <a:lnTo>
                    <a:pt x="41" y="66"/>
                  </a:lnTo>
                  <a:lnTo>
                    <a:pt x="43" y="71"/>
                  </a:lnTo>
                  <a:lnTo>
                    <a:pt x="41" y="64"/>
                  </a:lnTo>
                  <a:lnTo>
                    <a:pt x="36" y="61"/>
                  </a:lnTo>
                  <a:lnTo>
                    <a:pt x="34" y="61"/>
                  </a:lnTo>
                  <a:lnTo>
                    <a:pt x="34" y="54"/>
                  </a:lnTo>
                  <a:lnTo>
                    <a:pt x="38" y="50"/>
                  </a:lnTo>
                  <a:lnTo>
                    <a:pt x="55" y="45"/>
                  </a:lnTo>
                  <a:lnTo>
                    <a:pt x="57" y="47"/>
                  </a:lnTo>
                  <a:lnTo>
                    <a:pt x="60" y="57"/>
                  </a:lnTo>
                  <a:lnTo>
                    <a:pt x="62" y="57"/>
                  </a:lnTo>
                  <a:lnTo>
                    <a:pt x="64" y="52"/>
                  </a:lnTo>
                  <a:lnTo>
                    <a:pt x="71" y="61"/>
                  </a:lnTo>
                  <a:lnTo>
                    <a:pt x="69" y="50"/>
                  </a:lnTo>
                  <a:lnTo>
                    <a:pt x="71" y="42"/>
                  </a:lnTo>
                  <a:lnTo>
                    <a:pt x="74" y="42"/>
                  </a:lnTo>
                  <a:lnTo>
                    <a:pt x="81" y="42"/>
                  </a:lnTo>
                  <a:lnTo>
                    <a:pt x="83" y="40"/>
                  </a:lnTo>
                  <a:lnTo>
                    <a:pt x="78" y="38"/>
                  </a:lnTo>
                  <a:lnTo>
                    <a:pt x="76" y="35"/>
                  </a:lnTo>
                  <a:lnTo>
                    <a:pt x="78" y="33"/>
                  </a:lnTo>
                  <a:lnTo>
                    <a:pt x="74" y="24"/>
                  </a:lnTo>
                  <a:lnTo>
                    <a:pt x="71" y="24"/>
                  </a:lnTo>
                  <a:lnTo>
                    <a:pt x="69" y="24"/>
                  </a:lnTo>
                  <a:lnTo>
                    <a:pt x="78" y="16"/>
                  </a:lnTo>
                  <a:lnTo>
                    <a:pt x="78" y="12"/>
                  </a:lnTo>
                  <a:lnTo>
                    <a:pt x="74" y="5"/>
                  </a:lnTo>
                  <a:lnTo>
                    <a:pt x="74" y="0"/>
                  </a:lnTo>
                  <a:lnTo>
                    <a:pt x="88" y="5"/>
                  </a:lnTo>
                  <a:lnTo>
                    <a:pt x="102" y="5"/>
                  </a:lnTo>
                  <a:lnTo>
                    <a:pt x="102" y="9"/>
                  </a:lnTo>
                  <a:close/>
                </a:path>
              </a:pathLst>
            </a:custGeom>
            <a:solidFill>
              <a:srgbClr val="24579B"/>
            </a:solidFill>
            <a:ln w="12700">
              <a:solidFill>
                <a:srgbClr val="FFFFFF"/>
              </a:solidFill>
              <a:round/>
              <a:headEnd/>
              <a:tailEnd/>
            </a:ln>
          </p:spPr>
          <p:txBody>
            <a:bodyPr lIns="91083" tIns="45541" rIns="91083" bIns="45541"/>
            <a:lstStyle/>
            <a:p>
              <a:pPr marL="0" marR="0" lvl="0" indent="0" algn="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600" b="0" i="0" u="none" strike="noStrike" kern="0" cap="none" spc="0" normalizeH="0" baseline="0" noProof="0" dirty="0">
                <a:ln>
                  <a:noFill/>
                </a:ln>
                <a:solidFill>
                  <a:srgbClr val="24579B"/>
                </a:solidFill>
                <a:effectLst/>
                <a:uLnTx/>
                <a:uFillTx/>
                <a:latin typeface="Arial" charset="0"/>
              </a:endParaRPr>
            </a:p>
          </p:txBody>
        </p:sp>
        <p:sp>
          <p:nvSpPr>
            <p:cNvPr id="47" name="Freeform 23"/>
            <p:cNvSpPr>
              <a:spLocks/>
            </p:cNvSpPr>
            <p:nvPr/>
          </p:nvSpPr>
          <p:spPr bwMode="auto">
            <a:xfrm>
              <a:off x="4124325" y="4522787"/>
              <a:ext cx="684213" cy="301625"/>
            </a:xfrm>
            <a:custGeom>
              <a:avLst/>
              <a:gdLst>
                <a:gd name="T0" fmla="*/ 375522 w 215"/>
                <a:gd name="T1" fmla="*/ 34146 h 106"/>
                <a:gd name="T2" fmla="*/ 343698 w 215"/>
                <a:gd name="T3" fmla="*/ 59756 h 106"/>
                <a:gd name="T4" fmla="*/ 299144 w 215"/>
                <a:gd name="T5" fmla="*/ 102439 h 106"/>
                <a:gd name="T6" fmla="*/ 305509 w 215"/>
                <a:gd name="T7" fmla="*/ 176422 h 106"/>
                <a:gd name="T8" fmla="*/ 299144 w 215"/>
                <a:gd name="T9" fmla="*/ 182113 h 106"/>
                <a:gd name="T10" fmla="*/ 299144 w 215"/>
                <a:gd name="T11" fmla="*/ 176422 h 106"/>
                <a:gd name="T12" fmla="*/ 270503 w 215"/>
                <a:gd name="T13" fmla="*/ 167886 h 106"/>
                <a:gd name="T14" fmla="*/ 238679 w 215"/>
                <a:gd name="T15" fmla="*/ 176422 h 106"/>
                <a:gd name="T16" fmla="*/ 165484 w 215"/>
                <a:gd name="T17" fmla="*/ 196341 h 106"/>
                <a:gd name="T18" fmla="*/ 111384 w 215"/>
                <a:gd name="T19" fmla="*/ 187804 h 106"/>
                <a:gd name="T20" fmla="*/ 66830 w 215"/>
                <a:gd name="T21" fmla="*/ 207723 h 106"/>
                <a:gd name="T22" fmla="*/ 28641 w 215"/>
                <a:gd name="T23" fmla="*/ 187804 h 106"/>
                <a:gd name="T24" fmla="*/ 0 w 215"/>
                <a:gd name="T25" fmla="*/ 207723 h 106"/>
                <a:gd name="T26" fmla="*/ 12730 w 215"/>
                <a:gd name="T27" fmla="*/ 216259 h 106"/>
                <a:gd name="T28" fmla="*/ 28641 w 215"/>
                <a:gd name="T29" fmla="*/ 236178 h 106"/>
                <a:gd name="T30" fmla="*/ 22277 w 215"/>
                <a:gd name="T31" fmla="*/ 250406 h 106"/>
                <a:gd name="T32" fmla="*/ 44553 w 215"/>
                <a:gd name="T33" fmla="*/ 261788 h 106"/>
                <a:gd name="T34" fmla="*/ 222767 w 215"/>
                <a:gd name="T35" fmla="*/ 250406 h 106"/>
                <a:gd name="T36" fmla="*/ 238679 w 215"/>
                <a:gd name="T37" fmla="*/ 241869 h 106"/>
                <a:gd name="T38" fmla="*/ 305509 w 215"/>
                <a:gd name="T39" fmla="*/ 295934 h 106"/>
                <a:gd name="T40" fmla="*/ 496452 w 215"/>
                <a:gd name="T41" fmla="*/ 270324 h 106"/>
                <a:gd name="T42" fmla="*/ 547370 w 215"/>
                <a:gd name="T43" fmla="*/ 256097 h 106"/>
                <a:gd name="T44" fmla="*/ 585559 w 215"/>
                <a:gd name="T45" fmla="*/ 256097 h 106"/>
                <a:gd name="T46" fmla="*/ 623748 w 215"/>
                <a:gd name="T47" fmla="*/ 221950 h 106"/>
                <a:gd name="T48" fmla="*/ 630112 w 215"/>
                <a:gd name="T49" fmla="*/ 216259 h 106"/>
                <a:gd name="T50" fmla="*/ 630112 w 215"/>
                <a:gd name="T51" fmla="*/ 167886 h 106"/>
                <a:gd name="T52" fmla="*/ 623748 w 215"/>
                <a:gd name="T53" fmla="*/ 147967 h 106"/>
                <a:gd name="T54" fmla="*/ 668301 w 215"/>
                <a:gd name="T55" fmla="*/ 133739 h 106"/>
                <a:gd name="T56" fmla="*/ 630112 w 215"/>
                <a:gd name="T57" fmla="*/ 14228 h 106"/>
                <a:gd name="T58" fmla="*/ 480540 w 215"/>
                <a:gd name="T59" fmla="*/ 8537 h 106"/>
                <a:gd name="T60" fmla="*/ 413710 w 215"/>
                <a:gd name="T61" fmla="*/ 48374 h 106"/>
                <a:gd name="T62" fmla="*/ 375522 w 215"/>
                <a:gd name="T63" fmla="*/ 34146 h 10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215"/>
                <a:gd name="T97" fmla="*/ 0 h 106"/>
                <a:gd name="T98" fmla="*/ 215 w 215"/>
                <a:gd name="T99" fmla="*/ 106 h 10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215" h="106">
                  <a:moveTo>
                    <a:pt x="118" y="12"/>
                  </a:moveTo>
                  <a:lnTo>
                    <a:pt x="118" y="12"/>
                  </a:lnTo>
                  <a:lnTo>
                    <a:pt x="118" y="17"/>
                  </a:lnTo>
                  <a:lnTo>
                    <a:pt x="108" y="21"/>
                  </a:lnTo>
                  <a:lnTo>
                    <a:pt x="106" y="31"/>
                  </a:lnTo>
                  <a:lnTo>
                    <a:pt x="94" y="36"/>
                  </a:lnTo>
                  <a:lnTo>
                    <a:pt x="92" y="40"/>
                  </a:lnTo>
                  <a:lnTo>
                    <a:pt x="96" y="62"/>
                  </a:lnTo>
                  <a:lnTo>
                    <a:pt x="96" y="64"/>
                  </a:lnTo>
                  <a:lnTo>
                    <a:pt x="94" y="64"/>
                  </a:lnTo>
                  <a:lnTo>
                    <a:pt x="94" y="62"/>
                  </a:lnTo>
                  <a:lnTo>
                    <a:pt x="92" y="59"/>
                  </a:lnTo>
                  <a:lnTo>
                    <a:pt x="85" y="59"/>
                  </a:lnTo>
                  <a:lnTo>
                    <a:pt x="80" y="57"/>
                  </a:lnTo>
                  <a:lnTo>
                    <a:pt x="75" y="62"/>
                  </a:lnTo>
                  <a:lnTo>
                    <a:pt x="56" y="66"/>
                  </a:lnTo>
                  <a:lnTo>
                    <a:pt x="52" y="69"/>
                  </a:lnTo>
                  <a:lnTo>
                    <a:pt x="44" y="71"/>
                  </a:lnTo>
                  <a:lnTo>
                    <a:pt x="35" y="66"/>
                  </a:lnTo>
                  <a:lnTo>
                    <a:pt x="23" y="73"/>
                  </a:lnTo>
                  <a:lnTo>
                    <a:pt x="21" y="73"/>
                  </a:lnTo>
                  <a:lnTo>
                    <a:pt x="14" y="69"/>
                  </a:lnTo>
                  <a:lnTo>
                    <a:pt x="9" y="66"/>
                  </a:lnTo>
                  <a:lnTo>
                    <a:pt x="0" y="71"/>
                  </a:lnTo>
                  <a:lnTo>
                    <a:pt x="0" y="73"/>
                  </a:lnTo>
                  <a:lnTo>
                    <a:pt x="2" y="73"/>
                  </a:lnTo>
                  <a:lnTo>
                    <a:pt x="4" y="76"/>
                  </a:lnTo>
                  <a:lnTo>
                    <a:pt x="9" y="81"/>
                  </a:lnTo>
                  <a:lnTo>
                    <a:pt x="9" y="83"/>
                  </a:lnTo>
                  <a:lnTo>
                    <a:pt x="7" y="85"/>
                  </a:lnTo>
                  <a:lnTo>
                    <a:pt x="7" y="88"/>
                  </a:lnTo>
                  <a:lnTo>
                    <a:pt x="11" y="90"/>
                  </a:lnTo>
                  <a:lnTo>
                    <a:pt x="14" y="92"/>
                  </a:lnTo>
                  <a:lnTo>
                    <a:pt x="37" y="97"/>
                  </a:lnTo>
                  <a:lnTo>
                    <a:pt x="70" y="88"/>
                  </a:lnTo>
                  <a:lnTo>
                    <a:pt x="73" y="85"/>
                  </a:lnTo>
                  <a:lnTo>
                    <a:pt x="75" y="85"/>
                  </a:lnTo>
                  <a:lnTo>
                    <a:pt x="78" y="92"/>
                  </a:lnTo>
                  <a:lnTo>
                    <a:pt x="96" y="104"/>
                  </a:lnTo>
                  <a:lnTo>
                    <a:pt x="144" y="106"/>
                  </a:lnTo>
                  <a:lnTo>
                    <a:pt x="156" y="95"/>
                  </a:lnTo>
                  <a:lnTo>
                    <a:pt x="167" y="95"/>
                  </a:lnTo>
                  <a:lnTo>
                    <a:pt x="172" y="90"/>
                  </a:lnTo>
                  <a:lnTo>
                    <a:pt x="182" y="90"/>
                  </a:lnTo>
                  <a:lnTo>
                    <a:pt x="184" y="90"/>
                  </a:lnTo>
                  <a:lnTo>
                    <a:pt x="184" y="88"/>
                  </a:lnTo>
                  <a:lnTo>
                    <a:pt x="196" y="78"/>
                  </a:lnTo>
                  <a:lnTo>
                    <a:pt x="198" y="78"/>
                  </a:lnTo>
                  <a:lnTo>
                    <a:pt x="198" y="76"/>
                  </a:lnTo>
                  <a:lnTo>
                    <a:pt x="198" y="64"/>
                  </a:lnTo>
                  <a:lnTo>
                    <a:pt x="198" y="59"/>
                  </a:lnTo>
                  <a:lnTo>
                    <a:pt x="198" y="57"/>
                  </a:lnTo>
                  <a:lnTo>
                    <a:pt x="196" y="52"/>
                  </a:lnTo>
                  <a:lnTo>
                    <a:pt x="196" y="50"/>
                  </a:lnTo>
                  <a:lnTo>
                    <a:pt x="210" y="47"/>
                  </a:lnTo>
                  <a:lnTo>
                    <a:pt x="215" y="43"/>
                  </a:lnTo>
                  <a:lnTo>
                    <a:pt x="198" y="5"/>
                  </a:lnTo>
                  <a:lnTo>
                    <a:pt x="156" y="0"/>
                  </a:lnTo>
                  <a:lnTo>
                    <a:pt x="151" y="3"/>
                  </a:lnTo>
                  <a:lnTo>
                    <a:pt x="146" y="12"/>
                  </a:lnTo>
                  <a:lnTo>
                    <a:pt x="130" y="17"/>
                  </a:lnTo>
                  <a:lnTo>
                    <a:pt x="118" y="12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wrap="none" lIns="91083" tIns="45541" rIns="91083" bIns="45541"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de-DE" sz="1600" kern="0" dirty="0">
                <a:solidFill>
                  <a:schemeClr val="bg1">
                    <a:lumMod val="75000"/>
                  </a:schemeClr>
                </a:solidFill>
                <a:latin typeface="Arial" charset="0"/>
              </a:endParaRPr>
            </a:p>
          </p:txBody>
        </p:sp>
        <p:sp>
          <p:nvSpPr>
            <p:cNvPr id="48" name="Freeform 24"/>
            <p:cNvSpPr>
              <a:spLocks/>
            </p:cNvSpPr>
            <p:nvPr/>
          </p:nvSpPr>
          <p:spPr bwMode="auto">
            <a:xfrm>
              <a:off x="2360613" y="5013325"/>
              <a:ext cx="1185862" cy="912814"/>
            </a:xfrm>
            <a:custGeom>
              <a:avLst/>
              <a:gdLst>
                <a:gd name="T0" fmla="*/ 712153 w 373"/>
                <a:gd name="T1" fmla="*/ 132414 h 324"/>
                <a:gd name="T2" fmla="*/ 921984 w 373"/>
                <a:gd name="T3" fmla="*/ 253559 h 324"/>
                <a:gd name="T4" fmla="*/ 960135 w 373"/>
                <a:gd name="T5" fmla="*/ 239473 h 324"/>
                <a:gd name="T6" fmla="*/ 1036437 w 373"/>
                <a:gd name="T7" fmla="*/ 287367 h 324"/>
                <a:gd name="T8" fmla="*/ 1036437 w 373"/>
                <a:gd name="T9" fmla="*/ 273280 h 324"/>
                <a:gd name="T10" fmla="*/ 1179503 w 373"/>
                <a:gd name="T11" fmla="*/ 298636 h 324"/>
                <a:gd name="T12" fmla="*/ 1185862 w 373"/>
                <a:gd name="T13" fmla="*/ 312723 h 324"/>
                <a:gd name="T14" fmla="*/ 1179503 w 373"/>
                <a:gd name="T15" fmla="*/ 346531 h 324"/>
                <a:gd name="T16" fmla="*/ 921984 w 373"/>
                <a:gd name="T17" fmla="*/ 478945 h 324"/>
                <a:gd name="T18" fmla="*/ 810710 w 373"/>
                <a:gd name="T19" fmla="*/ 650802 h 324"/>
                <a:gd name="T20" fmla="*/ 832965 w 373"/>
                <a:gd name="T21" fmla="*/ 693062 h 324"/>
                <a:gd name="T22" fmla="*/ 712153 w 373"/>
                <a:gd name="T23" fmla="*/ 811389 h 324"/>
                <a:gd name="T24" fmla="*/ 562728 w 373"/>
                <a:gd name="T25" fmla="*/ 893092 h 324"/>
                <a:gd name="T26" fmla="*/ 187576 w 373"/>
                <a:gd name="T27" fmla="*/ 912813 h 324"/>
                <a:gd name="T28" fmla="*/ 82661 w 373"/>
                <a:gd name="T29" fmla="*/ 797303 h 324"/>
                <a:gd name="T30" fmla="*/ 0 w 373"/>
                <a:gd name="T31" fmla="*/ 746591 h 324"/>
                <a:gd name="T32" fmla="*/ 12717 w 373"/>
                <a:gd name="T33" fmla="*/ 684610 h 324"/>
                <a:gd name="T34" fmla="*/ 73123 w 373"/>
                <a:gd name="T35" fmla="*/ 650802 h 324"/>
                <a:gd name="T36" fmla="*/ 89019 w 373"/>
                <a:gd name="T37" fmla="*/ 538109 h 324"/>
                <a:gd name="T38" fmla="*/ 82661 w 373"/>
                <a:gd name="T39" fmla="*/ 473310 h 324"/>
                <a:gd name="T40" fmla="*/ 143066 w 373"/>
                <a:gd name="T41" fmla="*/ 439503 h 324"/>
                <a:gd name="T42" fmla="*/ 171680 w 373"/>
                <a:gd name="T43" fmla="*/ 332444 h 324"/>
                <a:gd name="T44" fmla="*/ 225727 w 373"/>
                <a:gd name="T45" fmla="*/ 225386 h 324"/>
                <a:gd name="T46" fmla="*/ 73123 w 373"/>
                <a:gd name="T47" fmla="*/ 191578 h 324"/>
                <a:gd name="T48" fmla="*/ 73123 w 373"/>
                <a:gd name="T49" fmla="*/ 180309 h 324"/>
                <a:gd name="T50" fmla="*/ 12717 w 373"/>
                <a:gd name="T51" fmla="*/ 185943 h 324"/>
                <a:gd name="T52" fmla="*/ 6359 w 373"/>
                <a:gd name="T53" fmla="*/ 160587 h 324"/>
                <a:gd name="T54" fmla="*/ 12717 w 373"/>
                <a:gd name="T55" fmla="*/ 140866 h 324"/>
                <a:gd name="T56" fmla="*/ 22255 w 373"/>
                <a:gd name="T57" fmla="*/ 126780 h 324"/>
                <a:gd name="T58" fmla="*/ 28613 w 373"/>
                <a:gd name="T59" fmla="*/ 98606 h 324"/>
                <a:gd name="T60" fmla="*/ 12717 w 373"/>
                <a:gd name="T61" fmla="*/ 92972 h 324"/>
                <a:gd name="T62" fmla="*/ 0 w 373"/>
                <a:gd name="T63" fmla="*/ 45077 h 324"/>
                <a:gd name="T64" fmla="*/ 44510 w 373"/>
                <a:gd name="T65" fmla="*/ 25356 h 324"/>
                <a:gd name="T66" fmla="*/ 111274 w 373"/>
                <a:gd name="T67" fmla="*/ 5635 h 324"/>
                <a:gd name="T68" fmla="*/ 712153 w 373"/>
                <a:gd name="T69" fmla="*/ 132414 h 324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373"/>
                <a:gd name="T106" fmla="*/ 0 h 324"/>
                <a:gd name="T107" fmla="*/ 373 w 373"/>
                <a:gd name="T108" fmla="*/ 324 h 324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373" h="324">
                  <a:moveTo>
                    <a:pt x="224" y="47"/>
                  </a:moveTo>
                  <a:lnTo>
                    <a:pt x="224" y="47"/>
                  </a:lnTo>
                  <a:lnTo>
                    <a:pt x="224" y="52"/>
                  </a:lnTo>
                  <a:lnTo>
                    <a:pt x="290" y="90"/>
                  </a:lnTo>
                  <a:lnTo>
                    <a:pt x="300" y="85"/>
                  </a:lnTo>
                  <a:lnTo>
                    <a:pt x="302" y="85"/>
                  </a:lnTo>
                  <a:lnTo>
                    <a:pt x="321" y="102"/>
                  </a:lnTo>
                  <a:lnTo>
                    <a:pt x="326" y="102"/>
                  </a:lnTo>
                  <a:lnTo>
                    <a:pt x="326" y="97"/>
                  </a:lnTo>
                  <a:lnTo>
                    <a:pt x="333" y="102"/>
                  </a:lnTo>
                  <a:lnTo>
                    <a:pt x="371" y="106"/>
                  </a:lnTo>
                  <a:lnTo>
                    <a:pt x="373" y="111"/>
                  </a:lnTo>
                  <a:lnTo>
                    <a:pt x="371" y="116"/>
                  </a:lnTo>
                  <a:lnTo>
                    <a:pt x="371" y="123"/>
                  </a:lnTo>
                  <a:lnTo>
                    <a:pt x="290" y="168"/>
                  </a:lnTo>
                  <a:lnTo>
                    <a:pt x="290" y="170"/>
                  </a:lnTo>
                  <a:lnTo>
                    <a:pt x="248" y="220"/>
                  </a:lnTo>
                  <a:lnTo>
                    <a:pt x="255" y="231"/>
                  </a:lnTo>
                  <a:lnTo>
                    <a:pt x="262" y="243"/>
                  </a:lnTo>
                  <a:lnTo>
                    <a:pt x="262" y="246"/>
                  </a:lnTo>
                  <a:lnTo>
                    <a:pt x="224" y="286"/>
                  </a:lnTo>
                  <a:lnTo>
                    <a:pt x="224" y="288"/>
                  </a:lnTo>
                  <a:lnTo>
                    <a:pt x="198" y="293"/>
                  </a:lnTo>
                  <a:lnTo>
                    <a:pt x="177" y="317"/>
                  </a:lnTo>
                  <a:lnTo>
                    <a:pt x="73" y="312"/>
                  </a:lnTo>
                  <a:lnTo>
                    <a:pt x="59" y="324"/>
                  </a:lnTo>
                  <a:lnTo>
                    <a:pt x="42" y="319"/>
                  </a:lnTo>
                  <a:lnTo>
                    <a:pt x="26" y="283"/>
                  </a:lnTo>
                  <a:lnTo>
                    <a:pt x="16" y="267"/>
                  </a:lnTo>
                  <a:lnTo>
                    <a:pt x="0" y="265"/>
                  </a:lnTo>
                  <a:lnTo>
                    <a:pt x="0" y="253"/>
                  </a:lnTo>
                  <a:lnTo>
                    <a:pt x="4" y="243"/>
                  </a:lnTo>
                  <a:lnTo>
                    <a:pt x="19" y="239"/>
                  </a:lnTo>
                  <a:lnTo>
                    <a:pt x="23" y="231"/>
                  </a:lnTo>
                  <a:lnTo>
                    <a:pt x="19" y="208"/>
                  </a:lnTo>
                  <a:lnTo>
                    <a:pt x="28" y="191"/>
                  </a:lnTo>
                  <a:lnTo>
                    <a:pt x="23" y="170"/>
                  </a:lnTo>
                  <a:lnTo>
                    <a:pt x="26" y="168"/>
                  </a:lnTo>
                  <a:lnTo>
                    <a:pt x="40" y="163"/>
                  </a:lnTo>
                  <a:lnTo>
                    <a:pt x="45" y="156"/>
                  </a:lnTo>
                  <a:lnTo>
                    <a:pt x="42" y="149"/>
                  </a:lnTo>
                  <a:lnTo>
                    <a:pt x="54" y="118"/>
                  </a:lnTo>
                  <a:lnTo>
                    <a:pt x="78" y="99"/>
                  </a:lnTo>
                  <a:lnTo>
                    <a:pt x="71" y="80"/>
                  </a:lnTo>
                  <a:lnTo>
                    <a:pt x="26" y="73"/>
                  </a:lnTo>
                  <a:lnTo>
                    <a:pt x="23" y="68"/>
                  </a:lnTo>
                  <a:lnTo>
                    <a:pt x="26" y="68"/>
                  </a:lnTo>
                  <a:lnTo>
                    <a:pt x="23" y="64"/>
                  </a:lnTo>
                  <a:lnTo>
                    <a:pt x="21" y="64"/>
                  </a:lnTo>
                  <a:lnTo>
                    <a:pt x="4" y="66"/>
                  </a:lnTo>
                  <a:lnTo>
                    <a:pt x="0" y="68"/>
                  </a:lnTo>
                  <a:lnTo>
                    <a:pt x="2" y="57"/>
                  </a:lnTo>
                  <a:lnTo>
                    <a:pt x="11" y="50"/>
                  </a:lnTo>
                  <a:lnTo>
                    <a:pt x="4" y="50"/>
                  </a:lnTo>
                  <a:lnTo>
                    <a:pt x="7" y="47"/>
                  </a:lnTo>
                  <a:lnTo>
                    <a:pt x="7" y="45"/>
                  </a:lnTo>
                  <a:lnTo>
                    <a:pt x="4" y="42"/>
                  </a:lnTo>
                  <a:lnTo>
                    <a:pt x="9" y="35"/>
                  </a:lnTo>
                  <a:lnTo>
                    <a:pt x="7" y="35"/>
                  </a:lnTo>
                  <a:lnTo>
                    <a:pt x="4" y="33"/>
                  </a:lnTo>
                  <a:lnTo>
                    <a:pt x="4" y="28"/>
                  </a:lnTo>
                  <a:lnTo>
                    <a:pt x="0" y="16"/>
                  </a:lnTo>
                  <a:lnTo>
                    <a:pt x="14" y="9"/>
                  </a:lnTo>
                  <a:lnTo>
                    <a:pt x="30" y="9"/>
                  </a:lnTo>
                  <a:lnTo>
                    <a:pt x="35" y="2"/>
                  </a:lnTo>
                  <a:lnTo>
                    <a:pt x="40" y="0"/>
                  </a:lnTo>
                  <a:lnTo>
                    <a:pt x="224" y="47"/>
                  </a:lnTo>
                  <a:close/>
                </a:path>
              </a:pathLst>
            </a:custGeom>
            <a:solidFill>
              <a:srgbClr val="24579B"/>
            </a:solidFill>
            <a:ln w="12700">
              <a:solidFill>
                <a:srgbClr val="FFFFFF"/>
              </a:solidFill>
              <a:round/>
              <a:headEnd/>
              <a:tailEnd/>
            </a:ln>
          </p:spPr>
          <p:txBody>
            <a:bodyPr lIns="91083" tIns="45541" rIns="91083" bIns="45541"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de-DE" sz="1600" kern="0" dirty="0">
                <a:solidFill>
                  <a:srgbClr val="24579B"/>
                </a:solidFill>
                <a:latin typeface="Arial" charset="0"/>
              </a:endParaRPr>
            </a:p>
          </p:txBody>
        </p:sp>
        <p:sp>
          <p:nvSpPr>
            <p:cNvPr id="49" name="Freeform 25"/>
            <p:cNvSpPr>
              <a:spLocks/>
            </p:cNvSpPr>
            <p:nvPr/>
          </p:nvSpPr>
          <p:spPr bwMode="auto">
            <a:xfrm>
              <a:off x="3563938" y="5568950"/>
              <a:ext cx="47624" cy="30163"/>
            </a:xfrm>
            <a:custGeom>
              <a:avLst/>
              <a:gdLst>
                <a:gd name="T0" fmla="*/ 40821 w 14"/>
                <a:gd name="T1" fmla="*/ 12568 h 12"/>
                <a:gd name="T2" fmla="*/ 40821 w 14"/>
                <a:gd name="T3" fmla="*/ 12568 h 12"/>
                <a:gd name="T4" fmla="*/ 47625 w 14"/>
                <a:gd name="T5" fmla="*/ 17595 h 12"/>
                <a:gd name="T6" fmla="*/ 47625 w 14"/>
                <a:gd name="T7" fmla="*/ 25136 h 12"/>
                <a:gd name="T8" fmla="*/ 40821 w 14"/>
                <a:gd name="T9" fmla="*/ 30163 h 12"/>
                <a:gd name="T10" fmla="*/ 0 w 14"/>
                <a:gd name="T11" fmla="*/ 5027 h 12"/>
                <a:gd name="T12" fmla="*/ 23813 w 14"/>
                <a:gd name="T13" fmla="*/ 0 h 12"/>
                <a:gd name="T14" fmla="*/ 30616 w 14"/>
                <a:gd name="T15" fmla="*/ 5027 h 12"/>
                <a:gd name="T16" fmla="*/ 40821 w 14"/>
                <a:gd name="T17" fmla="*/ 12568 h 12"/>
                <a:gd name="T18" fmla="*/ 40821 w 14"/>
                <a:gd name="T19" fmla="*/ 12568 h 12"/>
                <a:gd name="T20" fmla="*/ 40821 w 14"/>
                <a:gd name="T21" fmla="*/ 12568 h 1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4"/>
                <a:gd name="T34" fmla="*/ 0 h 12"/>
                <a:gd name="T35" fmla="*/ 14 w 14"/>
                <a:gd name="T36" fmla="*/ 12 h 1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4" h="12">
                  <a:moveTo>
                    <a:pt x="12" y="5"/>
                  </a:moveTo>
                  <a:lnTo>
                    <a:pt x="12" y="5"/>
                  </a:lnTo>
                  <a:lnTo>
                    <a:pt x="14" y="7"/>
                  </a:lnTo>
                  <a:lnTo>
                    <a:pt x="14" y="10"/>
                  </a:lnTo>
                  <a:lnTo>
                    <a:pt x="12" y="12"/>
                  </a:lnTo>
                  <a:lnTo>
                    <a:pt x="0" y="2"/>
                  </a:lnTo>
                  <a:lnTo>
                    <a:pt x="7" y="0"/>
                  </a:lnTo>
                  <a:lnTo>
                    <a:pt x="9" y="2"/>
                  </a:lnTo>
                  <a:lnTo>
                    <a:pt x="12" y="5"/>
                  </a:lnTo>
                  <a:close/>
                </a:path>
              </a:pathLst>
            </a:custGeom>
            <a:solidFill>
              <a:srgbClr val="FF9900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wrap="none" lIns="91083" tIns="45541" rIns="91083" bIns="45541"/>
            <a:lstStyle/>
            <a:p>
              <a:pPr marL="0" marR="0" lvl="0" indent="0" algn="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600" b="0" i="0" u="none" strike="noStrike" kern="0" cap="none" spc="0" normalizeH="0" baseline="0" noProof="0" dirty="0">
                <a:ln>
                  <a:noFill/>
                </a:ln>
                <a:solidFill>
                  <a:srgbClr val="76777A"/>
                </a:solidFill>
                <a:effectLst/>
                <a:uLnTx/>
                <a:uFillTx/>
                <a:latin typeface="Arial" charset="0"/>
              </a:endParaRPr>
            </a:p>
          </p:txBody>
        </p:sp>
        <p:sp>
          <p:nvSpPr>
            <p:cNvPr id="50" name="Freeform 26"/>
            <p:cNvSpPr>
              <a:spLocks/>
            </p:cNvSpPr>
            <p:nvPr/>
          </p:nvSpPr>
          <p:spPr bwMode="auto">
            <a:xfrm>
              <a:off x="3416300" y="5572125"/>
              <a:ext cx="96838" cy="79375"/>
            </a:xfrm>
            <a:custGeom>
              <a:avLst/>
              <a:gdLst>
                <a:gd name="T0" fmla="*/ 80698 w 30"/>
                <a:gd name="T1" fmla="*/ 8211 h 29"/>
                <a:gd name="T2" fmla="*/ 80698 w 30"/>
                <a:gd name="T3" fmla="*/ 8211 h 29"/>
                <a:gd name="T4" fmla="*/ 74242 w 30"/>
                <a:gd name="T5" fmla="*/ 21897 h 29"/>
                <a:gd name="T6" fmla="*/ 74242 w 30"/>
                <a:gd name="T7" fmla="*/ 27371 h 29"/>
                <a:gd name="T8" fmla="*/ 96838 w 30"/>
                <a:gd name="T9" fmla="*/ 32845 h 29"/>
                <a:gd name="T10" fmla="*/ 96838 w 30"/>
                <a:gd name="T11" fmla="*/ 41056 h 29"/>
                <a:gd name="T12" fmla="*/ 67787 w 30"/>
                <a:gd name="T13" fmla="*/ 79375 h 29"/>
                <a:gd name="T14" fmla="*/ 29051 w 30"/>
                <a:gd name="T15" fmla="*/ 52004 h 29"/>
                <a:gd name="T16" fmla="*/ 12912 w 30"/>
                <a:gd name="T17" fmla="*/ 52004 h 29"/>
                <a:gd name="T18" fmla="*/ 0 w 30"/>
                <a:gd name="T19" fmla="*/ 46530 h 29"/>
                <a:gd name="T20" fmla="*/ 0 w 30"/>
                <a:gd name="T21" fmla="*/ 41056 h 29"/>
                <a:gd name="T22" fmla="*/ 80698 w 30"/>
                <a:gd name="T23" fmla="*/ 0 h 29"/>
                <a:gd name="T24" fmla="*/ 80698 w 30"/>
                <a:gd name="T25" fmla="*/ 0 h 29"/>
                <a:gd name="T26" fmla="*/ 80698 w 30"/>
                <a:gd name="T27" fmla="*/ 8211 h 29"/>
                <a:gd name="T28" fmla="*/ 80698 w 30"/>
                <a:gd name="T29" fmla="*/ 8211 h 29"/>
                <a:gd name="T30" fmla="*/ 80698 w 30"/>
                <a:gd name="T31" fmla="*/ 8211 h 29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30"/>
                <a:gd name="T49" fmla="*/ 0 h 29"/>
                <a:gd name="T50" fmla="*/ 30 w 30"/>
                <a:gd name="T51" fmla="*/ 29 h 29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30" h="29">
                  <a:moveTo>
                    <a:pt x="25" y="3"/>
                  </a:moveTo>
                  <a:lnTo>
                    <a:pt x="25" y="3"/>
                  </a:lnTo>
                  <a:lnTo>
                    <a:pt x="23" y="8"/>
                  </a:lnTo>
                  <a:lnTo>
                    <a:pt x="23" y="10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1" y="29"/>
                  </a:lnTo>
                  <a:lnTo>
                    <a:pt x="9" y="19"/>
                  </a:lnTo>
                  <a:lnTo>
                    <a:pt x="4" y="19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25" y="0"/>
                  </a:lnTo>
                  <a:lnTo>
                    <a:pt x="25" y="3"/>
                  </a:lnTo>
                  <a:close/>
                </a:path>
              </a:pathLst>
            </a:custGeom>
            <a:solidFill>
              <a:srgbClr val="35607F">
                <a:lumMod val="60000"/>
                <a:lumOff val="40000"/>
              </a:srgbClr>
            </a:solidFill>
            <a:ln w="12700">
              <a:solidFill>
                <a:srgbClr val="FFFFFF"/>
              </a:solidFill>
              <a:round/>
              <a:headEnd/>
              <a:tailEnd/>
            </a:ln>
          </p:spPr>
          <p:txBody>
            <a:bodyPr lIns="91083" tIns="45541" rIns="91083" bIns="45541"/>
            <a:lstStyle/>
            <a:p>
              <a:pPr marL="0" marR="0" lvl="0" indent="0" algn="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600" b="0" i="0" u="none" strike="noStrike" kern="0" cap="none" spc="0" normalizeH="0" baseline="0" noProof="0" dirty="0">
                <a:ln>
                  <a:noFill/>
                </a:ln>
                <a:solidFill>
                  <a:srgbClr val="76777A"/>
                </a:solidFill>
                <a:effectLst/>
                <a:uLnTx/>
                <a:uFillTx/>
                <a:latin typeface="Arial" charset="0"/>
              </a:endParaRPr>
            </a:p>
          </p:txBody>
        </p:sp>
        <p:sp>
          <p:nvSpPr>
            <p:cNvPr id="51" name="Freeform 27"/>
            <p:cNvSpPr>
              <a:spLocks/>
            </p:cNvSpPr>
            <p:nvPr/>
          </p:nvSpPr>
          <p:spPr bwMode="auto">
            <a:xfrm>
              <a:off x="4491038" y="4759326"/>
              <a:ext cx="327025" cy="187325"/>
            </a:xfrm>
            <a:custGeom>
              <a:avLst/>
              <a:gdLst>
                <a:gd name="T0" fmla="*/ 22443 w 102"/>
                <a:gd name="T1" fmla="*/ 187325 h 68"/>
                <a:gd name="T2" fmla="*/ 22443 w 102"/>
                <a:gd name="T3" fmla="*/ 187325 h 68"/>
                <a:gd name="T4" fmla="*/ 153894 w 102"/>
                <a:gd name="T5" fmla="*/ 187325 h 68"/>
                <a:gd name="T6" fmla="*/ 227635 w 102"/>
                <a:gd name="T7" fmla="*/ 90908 h 68"/>
                <a:gd name="T8" fmla="*/ 327025 w 102"/>
                <a:gd name="T9" fmla="*/ 71624 h 68"/>
                <a:gd name="T10" fmla="*/ 298170 w 102"/>
                <a:gd name="T11" fmla="*/ 44076 h 68"/>
                <a:gd name="T12" fmla="*/ 288551 w 102"/>
                <a:gd name="T13" fmla="*/ 44076 h 68"/>
                <a:gd name="T14" fmla="*/ 259696 w 102"/>
                <a:gd name="T15" fmla="*/ 5510 h 68"/>
                <a:gd name="T16" fmla="*/ 250078 w 102"/>
                <a:gd name="T17" fmla="*/ 0 h 68"/>
                <a:gd name="T18" fmla="*/ 237253 w 102"/>
                <a:gd name="T19" fmla="*/ 0 h 68"/>
                <a:gd name="T20" fmla="*/ 214811 w 102"/>
                <a:gd name="T21" fmla="*/ 19283 h 68"/>
                <a:gd name="T22" fmla="*/ 198780 w 102"/>
                <a:gd name="T23" fmla="*/ 19283 h 68"/>
                <a:gd name="T24" fmla="*/ 189162 w 102"/>
                <a:gd name="T25" fmla="*/ 19283 h 68"/>
                <a:gd name="T26" fmla="*/ 182749 w 102"/>
                <a:gd name="T27" fmla="*/ 19283 h 68"/>
                <a:gd name="T28" fmla="*/ 176337 w 102"/>
                <a:gd name="T29" fmla="*/ 33057 h 68"/>
                <a:gd name="T30" fmla="*/ 137863 w 102"/>
                <a:gd name="T31" fmla="*/ 33057 h 68"/>
                <a:gd name="T32" fmla="*/ 99390 w 102"/>
                <a:gd name="T33" fmla="*/ 57850 h 68"/>
                <a:gd name="T34" fmla="*/ 9618 w 102"/>
                <a:gd name="T35" fmla="*/ 71624 h 68"/>
                <a:gd name="T36" fmla="*/ 0 w 102"/>
                <a:gd name="T37" fmla="*/ 90908 h 68"/>
                <a:gd name="T38" fmla="*/ 0 w 102"/>
                <a:gd name="T39" fmla="*/ 90908 h 68"/>
                <a:gd name="T40" fmla="*/ 9618 w 102"/>
                <a:gd name="T41" fmla="*/ 96417 h 68"/>
                <a:gd name="T42" fmla="*/ 9618 w 102"/>
                <a:gd name="T43" fmla="*/ 96417 h 68"/>
                <a:gd name="T44" fmla="*/ 9618 w 102"/>
                <a:gd name="T45" fmla="*/ 104682 h 68"/>
                <a:gd name="T46" fmla="*/ 9618 w 102"/>
                <a:gd name="T47" fmla="*/ 115701 h 68"/>
                <a:gd name="T48" fmla="*/ 16031 w 102"/>
                <a:gd name="T49" fmla="*/ 129475 h 68"/>
                <a:gd name="T50" fmla="*/ 16031 w 102"/>
                <a:gd name="T51" fmla="*/ 134984 h 68"/>
                <a:gd name="T52" fmla="*/ 54504 w 102"/>
                <a:gd name="T53" fmla="*/ 162532 h 68"/>
                <a:gd name="T54" fmla="*/ 54504 w 102"/>
                <a:gd name="T55" fmla="*/ 162532 h 68"/>
                <a:gd name="T56" fmla="*/ 48092 w 102"/>
                <a:gd name="T57" fmla="*/ 168042 h 68"/>
                <a:gd name="T58" fmla="*/ 22443 w 102"/>
                <a:gd name="T59" fmla="*/ 168042 h 68"/>
                <a:gd name="T60" fmla="*/ 22443 w 102"/>
                <a:gd name="T61" fmla="*/ 176306 h 68"/>
                <a:gd name="T62" fmla="*/ 16031 w 102"/>
                <a:gd name="T63" fmla="*/ 176306 h 68"/>
                <a:gd name="T64" fmla="*/ 22443 w 102"/>
                <a:gd name="T65" fmla="*/ 187325 h 68"/>
                <a:gd name="T66" fmla="*/ 22443 w 102"/>
                <a:gd name="T67" fmla="*/ 187325 h 68"/>
                <a:gd name="T68" fmla="*/ 22443 w 102"/>
                <a:gd name="T69" fmla="*/ 187325 h 68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02"/>
                <a:gd name="T106" fmla="*/ 0 h 68"/>
                <a:gd name="T107" fmla="*/ 102 w 102"/>
                <a:gd name="T108" fmla="*/ 68 h 68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02" h="68">
                  <a:moveTo>
                    <a:pt x="7" y="68"/>
                  </a:moveTo>
                  <a:lnTo>
                    <a:pt x="7" y="68"/>
                  </a:lnTo>
                  <a:lnTo>
                    <a:pt x="48" y="68"/>
                  </a:lnTo>
                  <a:lnTo>
                    <a:pt x="71" y="33"/>
                  </a:lnTo>
                  <a:lnTo>
                    <a:pt x="102" y="26"/>
                  </a:lnTo>
                  <a:lnTo>
                    <a:pt x="93" y="16"/>
                  </a:lnTo>
                  <a:lnTo>
                    <a:pt x="90" y="16"/>
                  </a:lnTo>
                  <a:lnTo>
                    <a:pt x="81" y="2"/>
                  </a:lnTo>
                  <a:lnTo>
                    <a:pt x="78" y="0"/>
                  </a:lnTo>
                  <a:lnTo>
                    <a:pt x="74" y="0"/>
                  </a:lnTo>
                  <a:lnTo>
                    <a:pt x="67" y="7"/>
                  </a:lnTo>
                  <a:lnTo>
                    <a:pt x="62" y="7"/>
                  </a:lnTo>
                  <a:lnTo>
                    <a:pt x="59" y="7"/>
                  </a:lnTo>
                  <a:lnTo>
                    <a:pt x="57" y="7"/>
                  </a:lnTo>
                  <a:lnTo>
                    <a:pt x="55" y="12"/>
                  </a:lnTo>
                  <a:lnTo>
                    <a:pt x="43" y="12"/>
                  </a:lnTo>
                  <a:lnTo>
                    <a:pt x="31" y="21"/>
                  </a:lnTo>
                  <a:lnTo>
                    <a:pt x="3" y="26"/>
                  </a:lnTo>
                  <a:lnTo>
                    <a:pt x="0" y="33"/>
                  </a:lnTo>
                  <a:lnTo>
                    <a:pt x="3" y="35"/>
                  </a:lnTo>
                  <a:lnTo>
                    <a:pt x="3" y="38"/>
                  </a:lnTo>
                  <a:lnTo>
                    <a:pt x="3" y="42"/>
                  </a:lnTo>
                  <a:lnTo>
                    <a:pt x="5" y="47"/>
                  </a:lnTo>
                  <a:lnTo>
                    <a:pt x="5" y="49"/>
                  </a:lnTo>
                  <a:lnTo>
                    <a:pt x="17" y="59"/>
                  </a:lnTo>
                  <a:lnTo>
                    <a:pt x="15" y="61"/>
                  </a:lnTo>
                  <a:lnTo>
                    <a:pt x="7" y="61"/>
                  </a:lnTo>
                  <a:lnTo>
                    <a:pt x="7" y="64"/>
                  </a:lnTo>
                  <a:lnTo>
                    <a:pt x="5" y="64"/>
                  </a:lnTo>
                  <a:lnTo>
                    <a:pt x="7" y="68"/>
                  </a:lnTo>
                  <a:close/>
                </a:path>
              </a:pathLst>
            </a:custGeom>
            <a:solidFill>
              <a:srgbClr val="F8F8F8"/>
            </a:solidFill>
            <a:ln w="12700">
              <a:solidFill>
                <a:srgbClr val="FFFFFF"/>
              </a:solidFill>
              <a:round/>
              <a:headEnd/>
              <a:tailEnd/>
            </a:ln>
          </p:spPr>
          <p:txBody>
            <a:bodyPr lIns="91083" tIns="45541" rIns="91083" bIns="45541"/>
            <a:lstStyle/>
            <a:p>
              <a:pPr marL="0" marR="0" lvl="0" indent="0" algn="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600" b="0" i="0" u="none" strike="noStrike" kern="0" cap="none" spc="0" normalizeH="0" baseline="0" noProof="0" dirty="0">
                <a:ln>
                  <a:noFill/>
                </a:ln>
                <a:solidFill>
                  <a:srgbClr val="76777A"/>
                </a:solidFill>
                <a:effectLst/>
                <a:uLnTx/>
                <a:uFillTx/>
                <a:latin typeface="Arial" charset="0"/>
              </a:endParaRPr>
            </a:p>
          </p:txBody>
        </p:sp>
        <p:sp>
          <p:nvSpPr>
            <p:cNvPr id="52" name="Freeform 28"/>
            <p:cNvSpPr>
              <a:spLocks/>
            </p:cNvSpPr>
            <p:nvPr/>
          </p:nvSpPr>
          <p:spPr bwMode="auto">
            <a:xfrm>
              <a:off x="4491038" y="4759326"/>
              <a:ext cx="327025" cy="187325"/>
            </a:xfrm>
            <a:custGeom>
              <a:avLst/>
              <a:gdLst>
                <a:gd name="T0" fmla="*/ 22443 w 102"/>
                <a:gd name="T1" fmla="*/ 187325 h 68"/>
                <a:gd name="T2" fmla="*/ 22443 w 102"/>
                <a:gd name="T3" fmla="*/ 187325 h 68"/>
                <a:gd name="T4" fmla="*/ 153894 w 102"/>
                <a:gd name="T5" fmla="*/ 187325 h 68"/>
                <a:gd name="T6" fmla="*/ 227635 w 102"/>
                <a:gd name="T7" fmla="*/ 90908 h 68"/>
                <a:gd name="T8" fmla="*/ 327025 w 102"/>
                <a:gd name="T9" fmla="*/ 71624 h 68"/>
                <a:gd name="T10" fmla="*/ 298170 w 102"/>
                <a:gd name="T11" fmla="*/ 44076 h 68"/>
                <a:gd name="T12" fmla="*/ 288551 w 102"/>
                <a:gd name="T13" fmla="*/ 44076 h 68"/>
                <a:gd name="T14" fmla="*/ 259696 w 102"/>
                <a:gd name="T15" fmla="*/ 5510 h 68"/>
                <a:gd name="T16" fmla="*/ 250078 w 102"/>
                <a:gd name="T17" fmla="*/ 0 h 68"/>
                <a:gd name="T18" fmla="*/ 237253 w 102"/>
                <a:gd name="T19" fmla="*/ 0 h 68"/>
                <a:gd name="T20" fmla="*/ 214811 w 102"/>
                <a:gd name="T21" fmla="*/ 19283 h 68"/>
                <a:gd name="T22" fmla="*/ 198780 w 102"/>
                <a:gd name="T23" fmla="*/ 19283 h 68"/>
                <a:gd name="T24" fmla="*/ 189162 w 102"/>
                <a:gd name="T25" fmla="*/ 19283 h 68"/>
                <a:gd name="T26" fmla="*/ 182749 w 102"/>
                <a:gd name="T27" fmla="*/ 19283 h 68"/>
                <a:gd name="T28" fmla="*/ 176337 w 102"/>
                <a:gd name="T29" fmla="*/ 33057 h 68"/>
                <a:gd name="T30" fmla="*/ 137863 w 102"/>
                <a:gd name="T31" fmla="*/ 33057 h 68"/>
                <a:gd name="T32" fmla="*/ 99390 w 102"/>
                <a:gd name="T33" fmla="*/ 57850 h 68"/>
                <a:gd name="T34" fmla="*/ 9618 w 102"/>
                <a:gd name="T35" fmla="*/ 71624 h 68"/>
                <a:gd name="T36" fmla="*/ 0 w 102"/>
                <a:gd name="T37" fmla="*/ 90908 h 68"/>
                <a:gd name="T38" fmla="*/ 0 w 102"/>
                <a:gd name="T39" fmla="*/ 90908 h 68"/>
                <a:gd name="T40" fmla="*/ 9618 w 102"/>
                <a:gd name="T41" fmla="*/ 96417 h 68"/>
                <a:gd name="T42" fmla="*/ 9618 w 102"/>
                <a:gd name="T43" fmla="*/ 96417 h 68"/>
                <a:gd name="T44" fmla="*/ 9618 w 102"/>
                <a:gd name="T45" fmla="*/ 104682 h 68"/>
                <a:gd name="T46" fmla="*/ 9618 w 102"/>
                <a:gd name="T47" fmla="*/ 115701 h 68"/>
                <a:gd name="T48" fmla="*/ 16031 w 102"/>
                <a:gd name="T49" fmla="*/ 129475 h 68"/>
                <a:gd name="T50" fmla="*/ 16031 w 102"/>
                <a:gd name="T51" fmla="*/ 134984 h 68"/>
                <a:gd name="T52" fmla="*/ 54504 w 102"/>
                <a:gd name="T53" fmla="*/ 162532 h 68"/>
                <a:gd name="T54" fmla="*/ 54504 w 102"/>
                <a:gd name="T55" fmla="*/ 162532 h 68"/>
                <a:gd name="T56" fmla="*/ 48092 w 102"/>
                <a:gd name="T57" fmla="*/ 168042 h 68"/>
                <a:gd name="T58" fmla="*/ 22443 w 102"/>
                <a:gd name="T59" fmla="*/ 168042 h 68"/>
                <a:gd name="T60" fmla="*/ 22443 w 102"/>
                <a:gd name="T61" fmla="*/ 176306 h 68"/>
                <a:gd name="T62" fmla="*/ 16031 w 102"/>
                <a:gd name="T63" fmla="*/ 176306 h 68"/>
                <a:gd name="T64" fmla="*/ 22443 w 102"/>
                <a:gd name="T65" fmla="*/ 187325 h 68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02"/>
                <a:gd name="T100" fmla="*/ 0 h 68"/>
                <a:gd name="T101" fmla="*/ 102 w 102"/>
                <a:gd name="T102" fmla="*/ 68 h 68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02" h="68">
                  <a:moveTo>
                    <a:pt x="7" y="68"/>
                  </a:moveTo>
                  <a:lnTo>
                    <a:pt x="7" y="68"/>
                  </a:lnTo>
                  <a:lnTo>
                    <a:pt x="48" y="68"/>
                  </a:lnTo>
                  <a:lnTo>
                    <a:pt x="71" y="33"/>
                  </a:lnTo>
                  <a:lnTo>
                    <a:pt x="102" y="26"/>
                  </a:lnTo>
                  <a:lnTo>
                    <a:pt x="93" y="16"/>
                  </a:lnTo>
                  <a:lnTo>
                    <a:pt x="90" y="16"/>
                  </a:lnTo>
                  <a:lnTo>
                    <a:pt x="81" y="2"/>
                  </a:lnTo>
                  <a:lnTo>
                    <a:pt x="78" y="0"/>
                  </a:lnTo>
                  <a:lnTo>
                    <a:pt x="74" y="0"/>
                  </a:lnTo>
                  <a:lnTo>
                    <a:pt x="67" y="7"/>
                  </a:lnTo>
                  <a:lnTo>
                    <a:pt x="62" y="7"/>
                  </a:lnTo>
                  <a:lnTo>
                    <a:pt x="59" y="7"/>
                  </a:lnTo>
                  <a:lnTo>
                    <a:pt x="57" y="7"/>
                  </a:lnTo>
                  <a:lnTo>
                    <a:pt x="55" y="12"/>
                  </a:lnTo>
                  <a:lnTo>
                    <a:pt x="43" y="12"/>
                  </a:lnTo>
                  <a:lnTo>
                    <a:pt x="31" y="21"/>
                  </a:lnTo>
                  <a:lnTo>
                    <a:pt x="3" y="26"/>
                  </a:lnTo>
                  <a:lnTo>
                    <a:pt x="0" y="33"/>
                  </a:lnTo>
                  <a:lnTo>
                    <a:pt x="3" y="35"/>
                  </a:lnTo>
                  <a:lnTo>
                    <a:pt x="3" y="38"/>
                  </a:lnTo>
                  <a:lnTo>
                    <a:pt x="3" y="42"/>
                  </a:lnTo>
                  <a:lnTo>
                    <a:pt x="5" y="47"/>
                  </a:lnTo>
                  <a:lnTo>
                    <a:pt x="5" y="49"/>
                  </a:lnTo>
                  <a:lnTo>
                    <a:pt x="17" y="59"/>
                  </a:lnTo>
                  <a:lnTo>
                    <a:pt x="15" y="61"/>
                  </a:lnTo>
                  <a:lnTo>
                    <a:pt x="7" y="61"/>
                  </a:lnTo>
                  <a:lnTo>
                    <a:pt x="7" y="64"/>
                  </a:lnTo>
                  <a:lnTo>
                    <a:pt x="5" y="64"/>
                  </a:lnTo>
                  <a:lnTo>
                    <a:pt x="7" y="68"/>
                  </a:lnTo>
                  <a:close/>
                </a:path>
              </a:pathLst>
            </a:custGeom>
            <a:solidFill>
              <a:srgbClr val="F8F8F8"/>
            </a:solidFill>
            <a:ln w="12700">
              <a:solidFill>
                <a:srgbClr val="FFFFFF"/>
              </a:solidFill>
              <a:round/>
              <a:headEnd/>
              <a:tailEnd/>
            </a:ln>
          </p:spPr>
          <p:txBody>
            <a:bodyPr lIns="91083" tIns="45541" rIns="91083" bIns="45541"/>
            <a:lstStyle/>
            <a:p>
              <a:pPr marL="0" marR="0" lvl="0" indent="0" algn="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600" b="0" i="0" u="none" strike="noStrike" kern="0" cap="none" spc="0" normalizeH="0" baseline="0" noProof="0" dirty="0">
                <a:ln>
                  <a:noFill/>
                </a:ln>
                <a:solidFill>
                  <a:srgbClr val="76777A"/>
                </a:solidFill>
                <a:effectLst/>
                <a:uLnTx/>
                <a:uFillTx/>
                <a:latin typeface="Arial" charset="0"/>
              </a:endParaRPr>
            </a:p>
          </p:txBody>
        </p:sp>
        <p:sp>
          <p:nvSpPr>
            <p:cNvPr id="53" name="Freeform 29"/>
            <p:cNvSpPr>
              <a:spLocks/>
            </p:cNvSpPr>
            <p:nvPr/>
          </p:nvSpPr>
          <p:spPr bwMode="auto">
            <a:xfrm>
              <a:off x="4491038" y="4759326"/>
              <a:ext cx="327025" cy="187325"/>
            </a:xfrm>
            <a:custGeom>
              <a:avLst/>
              <a:gdLst>
                <a:gd name="T0" fmla="*/ 22443 w 102"/>
                <a:gd name="T1" fmla="*/ 187325 h 68"/>
                <a:gd name="T2" fmla="*/ 22443 w 102"/>
                <a:gd name="T3" fmla="*/ 187325 h 68"/>
                <a:gd name="T4" fmla="*/ 153894 w 102"/>
                <a:gd name="T5" fmla="*/ 187325 h 68"/>
                <a:gd name="T6" fmla="*/ 227635 w 102"/>
                <a:gd name="T7" fmla="*/ 90908 h 68"/>
                <a:gd name="T8" fmla="*/ 327025 w 102"/>
                <a:gd name="T9" fmla="*/ 71624 h 68"/>
                <a:gd name="T10" fmla="*/ 298170 w 102"/>
                <a:gd name="T11" fmla="*/ 44076 h 68"/>
                <a:gd name="T12" fmla="*/ 288551 w 102"/>
                <a:gd name="T13" fmla="*/ 44076 h 68"/>
                <a:gd name="T14" fmla="*/ 259696 w 102"/>
                <a:gd name="T15" fmla="*/ 5510 h 68"/>
                <a:gd name="T16" fmla="*/ 250078 w 102"/>
                <a:gd name="T17" fmla="*/ 0 h 68"/>
                <a:gd name="T18" fmla="*/ 237253 w 102"/>
                <a:gd name="T19" fmla="*/ 0 h 68"/>
                <a:gd name="T20" fmla="*/ 214811 w 102"/>
                <a:gd name="T21" fmla="*/ 19283 h 68"/>
                <a:gd name="T22" fmla="*/ 198780 w 102"/>
                <a:gd name="T23" fmla="*/ 19283 h 68"/>
                <a:gd name="T24" fmla="*/ 189162 w 102"/>
                <a:gd name="T25" fmla="*/ 19283 h 68"/>
                <a:gd name="T26" fmla="*/ 182749 w 102"/>
                <a:gd name="T27" fmla="*/ 19283 h 68"/>
                <a:gd name="T28" fmla="*/ 176337 w 102"/>
                <a:gd name="T29" fmla="*/ 33057 h 68"/>
                <a:gd name="T30" fmla="*/ 137863 w 102"/>
                <a:gd name="T31" fmla="*/ 33057 h 68"/>
                <a:gd name="T32" fmla="*/ 99390 w 102"/>
                <a:gd name="T33" fmla="*/ 57850 h 68"/>
                <a:gd name="T34" fmla="*/ 9618 w 102"/>
                <a:gd name="T35" fmla="*/ 71624 h 68"/>
                <a:gd name="T36" fmla="*/ 0 w 102"/>
                <a:gd name="T37" fmla="*/ 90908 h 68"/>
                <a:gd name="T38" fmla="*/ 0 w 102"/>
                <a:gd name="T39" fmla="*/ 90908 h 68"/>
                <a:gd name="T40" fmla="*/ 9618 w 102"/>
                <a:gd name="T41" fmla="*/ 96417 h 68"/>
                <a:gd name="T42" fmla="*/ 9618 w 102"/>
                <a:gd name="T43" fmla="*/ 96417 h 68"/>
                <a:gd name="T44" fmla="*/ 9618 w 102"/>
                <a:gd name="T45" fmla="*/ 104682 h 68"/>
                <a:gd name="T46" fmla="*/ 9618 w 102"/>
                <a:gd name="T47" fmla="*/ 115701 h 68"/>
                <a:gd name="T48" fmla="*/ 16031 w 102"/>
                <a:gd name="T49" fmla="*/ 129475 h 68"/>
                <a:gd name="T50" fmla="*/ 16031 w 102"/>
                <a:gd name="T51" fmla="*/ 134984 h 68"/>
                <a:gd name="T52" fmla="*/ 54504 w 102"/>
                <a:gd name="T53" fmla="*/ 162532 h 68"/>
                <a:gd name="T54" fmla="*/ 54504 w 102"/>
                <a:gd name="T55" fmla="*/ 162532 h 68"/>
                <a:gd name="T56" fmla="*/ 48092 w 102"/>
                <a:gd name="T57" fmla="*/ 168042 h 68"/>
                <a:gd name="T58" fmla="*/ 22443 w 102"/>
                <a:gd name="T59" fmla="*/ 168042 h 68"/>
                <a:gd name="T60" fmla="*/ 22443 w 102"/>
                <a:gd name="T61" fmla="*/ 176306 h 68"/>
                <a:gd name="T62" fmla="*/ 16031 w 102"/>
                <a:gd name="T63" fmla="*/ 176306 h 68"/>
                <a:gd name="T64" fmla="*/ 22443 w 102"/>
                <a:gd name="T65" fmla="*/ 187325 h 68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02"/>
                <a:gd name="T100" fmla="*/ 0 h 68"/>
                <a:gd name="T101" fmla="*/ 102 w 102"/>
                <a:gd name="T102" fmla="*/ 68 h 68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02" h="68">
                  <a:moveTo>
                    <a:pt x="7" y="68"/>
                  </a:moveTo>
                  <a:lnTo>
                    <a:pt x="7" y="68"/>
                  </a:lnTo>
                  <a:lnTo>
                    <a:pt x="48" y="68"/>
                  </a:lnTo>
                  <a:lnTo>
                    <a:pt x="71" y="33"/>
                  </a:lnTo>
                  <a:lnTo>
                    <a:pt x="102" y="26"/>
                  </a:lnTo>
                  <a:lnTo>
                    <a:pt x="93" y="16"/>
                  </a:lnTo>
                  <a:lnTo>
                    <a:pt x="90" y="16"/>
                  </a:lnTo>
                  <a:lnTo>
                    <a:pt x="81" y="2"/>
                  </a:lnTo>
                  <a:lnTo>
                    <a:pt x="78" y="0"/>
                  </a:lnTo>
                  <a:lnTo>
                    <a:pt x="74" y="0"/>
                  </a:lnTo>
                  <a:lnTo>
                    <a:pt x="67" y="7"/>
                  </a:lnTo>
                  <a:lnTo>
                    <a:pt x="62" y="7"/>
                  </a:lnTo>
                  <a:lnTo>
                    <a:pt x="59" y="7"/>
                  </a:lnTo>
                  <a:lnTo>
                    <a:pt x="57" y="7"/>
                  </a:lnTo>
                  <a:lnTo>
                    <a:pt x="55" y="12"/>
                  </a:lnTo>
                  <a:lnTo>
                    <a:pt x="43" y="12"/>
                  </a:lnTo>
                  <a:lnTo>
                    <a:pt x="31" y="21"/>
                  </a:lnTo>
                  <a:lnTo>
                    <a:pt x="3" y="26"/>
                  </a:lnTo>
                  <a:lnTo>
                    <a:pt x="0" y="33"/>
                  </a:lnTo>
                  <a:lnTo>
                    <a:pt x="3" y="35"/>
                  </a:lnTo>
                  <a:lnTo>
                    <a:pt x="3" y="38"/>
                  </a:lnTo>
                  <a:lnTo>
                    <a:pt x="3" y="42"/>
                  </a:lnTo>
                  <a:lnTo>
                    <a:pt x="5" y="47"/>
                  </a:lnTo>
                  <a:lnTo>
                    <a:pt x="5" y="49"/>
                  </a:lnTo>
                  <a:lnTo>
                    <a:pt x="17" y="59"/>
                  </a:lnTo>
                  <a:lnTo>
                    <a:pt x="15" y="61"/>
                  </a:lnTo>
                  <a:lnTo>
                    <a:pt x="7" y="61"/>
                  </a:lnTo>
                  <a:lnTo>
                    <a:pt x="7" y="64"/>
                  </a:lnTo>
                  <a:lnTo>
                    <a:pt x="5" y="64"/>
                  </a:lnTo>
                  <a:lnTo>
                    <a:pt x="7" y="68"/>
                  </a:lnTo>
                </a:path>
              </a:pathLst>
            </a:custGeom>
            <a:solidFill>
              <a:srgbClr val="FFFFFF">
                <a:lumMod val="75000"/>
              </a:srgbClr>
            </a:solidFill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wrap="none" lIns="91083" tIns="45541" rIns="91083" bIns="45541"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de-DE" sz="1600" kern="0" dirty="0">
                <a:solidFill>
                  <a:srgbClr val="76777A"/>
                </a:solidFill>
                <a:latin typeface="Arial" charset="0"/>
              </a:endParaRPr>
            </a:p>
          </p:txBody>
        </p:sp>
        <p:sp>
          <p:nvSpPr>
            <p:cNvPr id="54" name="Freeform 30"/>
            <p:cNvSpPr>
              <a:spLocks/>
            </p:cNvSpPr>
            <p:nvPr/>
          </p:nvSpPr>
          <p:spPr bwMode="auto">
            <a:xfrm>
              <a:off x="4521200" y="4822825"/>
              <a:ext cx="571500" cy="430213"/>
            </a:xfrm>
            <a:custGeom>
              <a:avLst/>
              <a:gdLst>
                <a:gd name="T0" fmla="*/ 533400 w 180"/>
                <a:gd name="T1" fmla="*/ 430213 h 153"/>
                <a:gd name="T2" fmla="*/ 533400 w 180"/>
                <a:gd name="T3" fmla="*/ 430213 h 153"/>
                <a:gd name="T4" fmla="*/ 533400 w 180"/>
                <a:gd name="T5" fmla="*/ 390847 h 153"/>
                <a:gd name="T6" fmla="*/ 527050 w 180"/>
                <a:gd name="T7" fmla="*/ 390847 h 153"/>
                <a:gd name="T8" fmla="*/ 527050 w 180"/>
                <a:gd name="T9" fmla="*/ 390847 h 153"/>
                <a:gd name="T10" fmla="*/ 219075 w 180"/>
                <a:gd name="T11" fmla="*/ 160275 h 153"/>
                <a:gd name="T12" fmla="*/ 219075 w 180"/>
                <a:gd name="T13" fmla="*/ 137781 h 153"/>
                <a:gd name="T14" fmla="*/ 307975 w 180"/>
                <a:gd name="T15" fmla="*/ 112474 h 153"/>
                <a:gd name="T16" fmla="*/ 346075 w 180"/>
                <a:gd name="T17" fmla="*/ 126533 h 153"/>
                <a:gd name="T18" fmla="*/ 466725 w 180"/>
                <a:gd name="T19" fmla="*/ 98415 h 153"/>
                <a:gd name="T20" fmla="*/ 495300 w 180"/>
                <a:gd name="T21" fmla="*/ 118098 h 153"/>
                <a:gd name="T22" fmla="*/ 533400 w 180"/>
                <a:gd name="T23" fmla="*/ 132157 h 153"/>
                <a:gd name="T24" fmla="*/ 565150 w 180"/>
                <a:gd name="T25" fmla="*/ 126533 h 153"/>
                <a:gd name="T26" fmla="*/ 571500 w 180"/>
                <a:gd name="T27" fmla="*/ 98415 h 153"/>
                <a:gd name="T28" fmla="*/ 533400 w 180"/>
                <a:gd name="T29" fmla="*/ 98415 h 153"/>
                <a:gd name="T30" fmla="*/ 488950 w 180"/>
                <a:gd name="T31" fmla="*/ 44990 h 153"/>
                <a:gd name="T32" fmla="*/ 482600 w 180"/>
                <a:gd name="T33" fmla="*/ 5624 h 153"/>
                <a:gd name="T34" fmla="*/ 390525 w 180"/>
                <a:gd name="T35" fmla="*/ 39366 h 153"/>
                <a:gd name="T36" fmla="*/ 346075 w 180"/>
                <a:gd name="T37" fmla="*/ 25307 h 153"/>
                <a:gd name="T38" fmla="*/ 307975 w 180"/>
                <a:gd name="T39" fmla="*/ 0 h 153"/>
                <a:gd name="T40" fmla="*/ 212725 w 180"/>
                <a:gd name="T41" fmla="*/ 14059 h 153"/>
                <a:gd name="T42" fmla="*/ 130175 w 180"/>
                <a:gd name="T43" fmla="*/ 112474 h 153"/>
                <a:gd name="T44" fmla="*/ 0 w 180"/>
                <a:gd name="T45" fmla="*/ 118098 h 153"/>
                <a:gd name="T46" fmla="*/ 0 w 180"/>
                <a:gd name="T47" fmla="*/ 126533 h 153"/>
                <a:gd name="T48" fmla="*/ 31750 w 180"/>
                <a:gd name="T49" fmla="*/ 185582 h 153"/>
                <a:gd name="T50" fmla="*/ 38100 w 180"/>
                <a:gd name="T51" fmla="*/ 185582 h 153"/>
                <a:gd name="T52" fmla="*/ 53975 w 180"/>
                <a:gd name="T53" fmla="*/ 171523 h 153"/>
                <a:gd name="T54" fmla="*/ 69850 w 180"/>
                <a:gd name="T55" fmla="*/ 126533 h 153"/>
                <a:gd name="T56" fmla="*/ 76200 w 180"/>
                <a:gd name="T57" fmla="*/ 126533 h 153"/>
                <a:gd name="T58" fmla="*/ 114300 w 180"/>
                <a:gd name="T59" fmla="*/ 146216 h 153"/>
                <a:gd name="T60" fmla="*/ 130175 w 180"/>
                <a:gd name="T61" fmla="*/ 191206 h 153"/>
                <a:gd name="T62" fmla="*/ 180975 w 180"/>
                <a:gd name="T63" fmla="*/ 233384 h 153"/>
                <a:gd name="T64" fmla="*/ 165100 w 180"/>
                <a:gd name="T65" fmla="*/ 244631 h 153"/>
                <a:gd name="T66" fmla="*/ 165100 w 180"/>
                <a:gd name="T67" fmla="*/ 258690 h 153"/>
                <a:gd name="T68" fmla="*/ 247650 w 180"/>
                <a:gd name="T69" fmla="*/ 317739 h 153"/>
                <a:gd name="T70" fmla="*/ 301625 w 180"/>
                <a:gd name="T71" fmla="*/ 317739 h 153"/>
                <a:gd name="T72" fmla="*/ 406400 w 180"/>
                <a:gd name="T73" fmla="*/ 371164 h 153"/>
                <a:gd name="T74" fmla="*/ 400050 w 180"/>
                <a:gd name="T75" fmla="*/ 371164 h 153"/>
                <a:gd name="T76" fmla="*/ 384175 w 180"/>
                <a:gd name="T77" fmla="*/ 365540 h 153"/>
                <a:gd name="T78" fmla="*/ 377825 w 180"/>
                <a:gd name="T79" fmla="*/ 365540 h 153"/>
                <a:gd name="T80" fmla="*/ 368300 w 180"/>
                <a:gd name="T81" fmla="*/ 357105 h 153"/>
                <a:gd name="T82" fmla="*/ 361950 w 180"/>
                <a:gd name="T83" fmla="*/ 365540 h 153"/>
                <a:gd name="T84" fmla="*/ 361950 w 180"/>
                <a:gd name="T85" fmla="*/ 371164 h 153"/>
                <a:gd name="T86" fmla="*/ 533400 w 180"/>
                <a:gd name="T87" fmla="*/ 430213 h 153"/>
                <a:gd name="T88" fmla="*/ 533400 w 180"/>
                <a:gd name="T89" fmla="*/ 430213 h 153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180"/>
                <a:gd name="T136" fmla="*/ 0 h 153"/>
                <a:gd name="T137" fmla="*/ 180 w 180"/>
                <a:gd name="T138" fmla="*/ 153 h 153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180" h="153">
                  <a:moveTo>
                    <a:pt x="168" y="153"/>
                  </a:moveTo>
                  <a:lnTo>
                    <a:pt x="168" y="153"/>
                  </a:lnTo>
                  <a:lnTo>
                    <a:pt x="168" y="139"/>
                  </a:lnTo>
                  <a:lnTo>
                    <a:pt x="166" y="139"/>
                  </a:lnTo>
                  <a:lnTo>
                    <a:pt x="69" y="57"/>
                  </a:lnTo>
                  <a:lnTo>
                    <a:pt x="69" y="49"/>
                  </a:lnTo>
                  <a:lnTo>
                    <a:pt x="97" y="40"/>
                  </a:lnTo>
                  <a:lnTo>
                    <a:pt x="109" y="45"/>
                  </a:lnTo>
                  <a:lnTo>
                    <a:pt x="147" y="35"/>
                  </a:lnTo>
                  <a:lnTo>
                    <a:pt x="156" y="42"/>
                  </a:lnTo>
                  <a:lnTo>
                    <a:pt x="168" y="47"/>
                  </a:lnTo>
                  <a:lnTo>
                    <a:pt x="178" y="45"/>
                  </a:lnTo>
                  <a:lnTo>
                    <a:pt x="180" y="35"/>
                  </a:lnTo>
                  <a:lnTo>
                    <a:pt x="168" y="35"/>
                  </a:lnTo>
                  <a:lnTo>
                    <a:pt x="154" y="16"/>
                  </a:lnTo>
                  <a:lnTo>
                    <a:pt x="152" y="2"/>
                  </a:lnTo>
                  <a:lnTo>
                    <a:pt x="123" y="14"/>
                  </a:lnTo>
                  <a:lnTo>
                    <a:pt x="109" y="9"/>
                  </a:lnTo>
                  <a:lnTo>
                    <a:pt x="97" y="0"/>
                  </a:lnTo>
                  <a:lnTo>
                    <a:pt x="67" y="5"/>
                  </a:lnTo>
                  <a:lnTo>
                    <a:pt x="41" y="40"/>
                  </a:lnTo>
                  <a:lnTo>
                    <a:pt x="0" y="42"/>
                  </a:lnTo>
                  <a:lnTo>
                    <a:pt x="0" y="45"/>
                  </a:lnTo>
                  <a:lnTo>
                    <a:pt x="10" y="66"/>
                  </a:lnTo>
                  <a:lnTo>
                    <a:pt x="12" y="66"/>
                  </a:lnTo>
                  <a:lnTo>
                    <a:pt x="17" y="61"/>
                  </a:lnTo>
                  <a:lnTo>
                    <a:pt x="22" y="45"/>
                  </a:lnTo>
                  <a:lnTo>
                    <a:pt x="24" y="45"/>
                  </a:lnTo>
                  <a:lnTo>
                    <a:pt x="36" y="52"/>
                  </a:lnTo>
                  <a:lnTo>
                    <a:pt x="41" y="68"/>
                  </a:lnTo>
                  <a:lnTo>
                    <a:pt x="57" y="83"/>
                  </a:lnTo>
                  <a:lnTo>
                    <a:pt x="52" y="87"/>
                  </a:lnTo>
                  <a:lnTo>
                    <a:pt x="52" y="92"/>
                  </a:lnTo>
                  <a:lnTo>
                    <a:pt x="78" y="113"/>
                  </a:lnTo>
                  <a:lnTo>
                    <a:pt x="95" y="113"/>
                  </a:lnTo>
                  <a:lnTo>
                    <a:pt x="128" y="132"/>
                  </a:lnTo>
                  <a:lnTo>
                    <a:pt x="126" y="132"/>
                  </a:lnTo>
                  <a:lnTo>
                    <a:pt x="121" y="130"/>
                  </a:lnTo>
                  <a:lnTo>
                    <a:pt x="119" y="130"/>
                  </a:lnTo>
                  <a:lnTo>
                    <a:pt x="116" y="127"/>
                  </a:lnTo>
                  <a:lnTo>
                    <a:pt x="114" y="130"/>
                  </a:lnTo>
                  <a:lnTo>
                    <a:pt x="114" y="132"/>
                  </a:lnTo>
                  <a:lnTo>
                    <a:pt x="168" y="153"/>
                  </a:lnTo>
                  <a:close/>
                </a:path>
              </a:pathLst>
            </a:custGeom>
            <a:solidFill>
              <a:srgbClr val="FFFFFF">
                <a:lumMod val="75000"/>
              </a:srgbClr>
            </a:solidFill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wrap="none" lIns="91083" tIns="45541" rIns="91083" bIns="45541"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de-DE" sz="1600" kern="0" dirty="0">
                <a:solidFill>
                  <a:srgbClr val="76777A"/>
                </a:solidFill>
                <a:latin typeface="Arial" charset="0"/>
              </a:endParaRPr>
            </a:p>
          </p:txBody>
        </p:sp>
        <p:sp>
          <p:nvSpPr>
            <p:cNvPr id="55" name="Freeform 31"/>
            <p:cNvSpPr>
              <a:spLocks/>
            </p:cNvSpPr>
            <p:nvPr/>
          </p:nvSpPr>
          <p:spPr bwMode="auto">
            <a:xfrm>
              <a:off x="4730751" y="4922838"/>
              <a:ext cx="381000" cy="298450"/>
            </a:xfrm>
            <a:custGeom>
              <a:avLst/>
              <a:gdLst>
                <a:gd name="T0" fmla="*/ 313195 w 118"/>
                <a:gd name="T1" fmla="*/ 298450 h 106"/>
                <a:gd name="T2" fmla="*/ 313195 w 118"/>
                <a:gd name="T3" fmla="*/ 298450 h 106"/>
                <a:gd name="T4" fmla="*/ 245390 w 118"/>
                <a:gd name="T5" fmla="*/ 264663 h 106"/>
                <a:gd name="T6" fmla="*/ 235703 w 118"/>
                <a:gd name="T7" fmla="*/ 264663 h 106"/>
                <a:gd name="T8" fmla="*/ 0 w 118"/>
                <a:gd name="T9" fmla="*/ 67574 h 106"/>
                <a:gd name="T10" fmla="*/ 0 w 118"/>
                <a:gd name="T11" fmla="*/ 45049 h 106"/>
                <a:gd name="T12" fmla="*/ 258305 w 118"/>
                <a:gd name="T13" fmla="*/ 0 h 106"/>
                <a:gd name="T14" fmla="*/ 313195 w 118"/>
                <a:gd name="T15" fmla="*/ 39418 h 106"/>
                <a:gd name="T16" fmla="*/ 335797 w 118"/>
                <a:gd name="T17" fmla="*/ 39418 h 106"/>
                <a:gd name="T18" fmla="*/ 335797 w 118"/>
                <a:gd name="T19" fmla="*/ 92914 h 106"/>
                <a:gd name="T20" fmla="*/ 381000 w 118"/>
                <a:gd name="T21" fmla="*/ 152041 h 106"/>
                <a:gd name="T22" fmla="*/ 381000 w 118"/>
                <a:gd name="T23" fmla="*/ 171750 h 106"/>
                <a:gd name="T24" fmla="*/ 358398 w 118"/>
                <a:gd name="T25" fmla="*/ 219614 h 106"/>
                <a:gd name="T26" fmla="*/ 335797 w 118"/>
                <a:gd name="T27" fmla="*/ 225245 h 106"/>
                <a:gd name="T28" fmla="*/ 329339 w 118"/>
                <a:gd name="T29" fmla="*/ 233692 h 106"/>
                <a:gd name="T30" fmla="*/ 313195 w 118"/>
                <a:gd name="T31" fmla="*/ 298450 h 106"/>
                <a:gd name="T32" fmla="*/ 313195 w 118"/>
                <a:gd name="T33" fmla="*/ 298450 h 106"/>
                <a:gd name="T34" fmla="*/ 313195 w 118"/>
                <a:gd name="T35" fmla="*/ 298450 h 10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18"/>
                <a:gd name="T55" fmla="*/ 0 h 106"/>
                <a:gd name="T56" fmla="*/ 118 w 118"/>
                <a:gd name="T57" fmla="*/ 106 h 10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18" h="106">
                  <a:moveTo>
                    <a:pt x="97" y="106"/>
                  </a:moveTo>
                  <a:lnTo>
                    <a:pt x="97" y="106"/>
                  </a:lnTo>
                  <a:lnTo>
                    <a:pt x="76" y="94"/>
                  </a:lnTo>
                  <a:lnTo>
                    <a:pt x="73" y="94"/>
                  </a:lnTo>
                  <a:lnTo>
                    <a:pt x="0" y="24"/>
                  </a:lnTo>
                  <a:lnTo>
                    <a:pt x="0" y="16"/>
                  </a:lnTo>
                  <a:lnTo>
                    <a:pt x="80" y="0"/>
                  </a:lnTo>
                  <a:lnTo>
                    <a:pt x="97" y="14"/>
                  </a:lnTo>
                  <a:lnTo>
                    <a:pt x="104" y="14"/>
                  </a:lnTo>
                  <a:lnTo>
                    <a:pt x="104" y="33"/>
                  </a:lnTo>
                  <a:lnTo>
                    <a:pt x="118" y="54"/>
                  </a:lnTo>
                  <a:lnTo>
                    <a:pt x="118" y="61"/>
                  </a:lnTo>
                  <a:lnTo>
                    <a:pt x="111" y="78"/>
                  </a:lnTo>
                  <a:lnTo>
                    <a:pt x="104" y="80"/>
                  </a:lnTo>
                  <a:lnTo>
                    <a:pt x="102" y="83"/>
                  </a:lnTo>
                  <a:lnTo>
                    <a:pt x="97" y="106"/>
                  </a:lnTo>
                  <a:close/>
                </a:path>
              </a:pathLst>
            </a:custGeom>
            <a:solidFill>
              <a:srgbClr val="F8F8F8"/>
            </a:solidFill>
            <a:ln w="12700">
              <a:solidFill>
                <a:srgbClr val="FFFFFF"/>
              </a:solidFill>
              <a:round/>
              <a:headEnd/>
              <a:tailEnd/>
            </a:ln>
          </p:spPr>
          <p:txBody>
            <a:bodyPr lIns="91083" tIns="45541" rIns="91083" bIns="45541"/>
            <a:lstStyle/>
            <a:p>
              <a:pPr marL="0" marR="0" lvl="0" indent="0" algn="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600" b="0" i="0" u="none" strike="noStrike" kern="0" cap="none" spc="0" normalizeH="0" baseline="0" noProof="0" dirty="0">
                <a:ln>
                  <a:noFill/>
                </a:ln>
                <a:solidFill>
                  <a:srgbClr val="76777A"/>
                </a:solidFill>
                <a:effectLst/>
                <a:uLnTx/>
                <a:uFillTx/>
                <a:latin typeface="Arial" charset="0"/>
              </a:endParaRPr>
            </a:p>
          </p:txBody>
        </p:sp>
        <p:sp>
          <p:nvSpPr>
            <p:cNvPr id="56" name="Freeform 32"/>
            <p:cNvSpPr>
              <a:spLocks/>
            </p:cNvSpPr>
            <p:nvPr/>
          </p:nvSpPr>
          <p:spPr bwMode="auto">
            <a:xfrm>
              <a:off x="4730751" y="4922838"/>
              <a:ext cx="381000" cy="298450"/>
            </a:xfrm>
            <a:custGeom>
              <a:avLst/>
              <a:gdLst>
                <a:gd name="T0" fmla="*/ 313195 w 118"/>
                <a:gd name="T1" fmla="*/ 298450 h 106"/>
                <a:gd name="T2" fmla="*/ 313195 w 118"/>
                <a:gd name="T3" fmla="*/ 298450 h 106"/>
                <a:gd name="T4" fmla="*/ 245390 w 118"/>
                <a:gd name="T5" fmla="*/ 264663 h 106"/>
                <a:gd name="T6" fmla="*/ 235703 w 118"/>
                <a:gd name="T7" fmla="*/ 264663 h 106"/>
                <a:gd name="T8" fmla="*/ 0 w 118"/>
                <a:gd name="T9" fmla="*/ 67574 h 106"/>
                <a:gd name="T10" fmla="*/ 0 w 118"/>
                <a:gd name="T11" fmla="*/ 45049 h 106"/>
                <a:gd name="T12" fmla="*/ 258305 w 118"/>
                <a:gd name="T13" fmla="*/ 0 h 106"/>
                <a:gd name="T14" fmla="*/ 313195 w 118"/>
                <a:gd name="T15" fmla="*/ 39418 h 106"/>
                <a:gd name="T16" fmla="*/ 335797 w 118"/>
                <a:gd name="T17" fmla="*/ 39418 h 106"/>
                <a:gd name="T18" fmla="*/ 335797 w 118"/>
                <a:gd name="T19" fmla="*/ 92914 h 106"/>
                <a:gd name="T20" fmla="*/ 381000 w 118"/>
                <a:gd name="T21" fmla="*/ 152041 h 106"/>
                <a:gd name="T22" fmla="*/ 381000 w 118"/>
                <a:gd name="T23" fmla="*/ 171750 h 106"/>
                <a:gd name="T24" fmla="*/ 358398 w 118"/>
                <a:gd name="T25" fmla="*/ 219614 h 106"/>
                <a:gd name="T26" fmla="*/ 335797 w 118"/>
                <a:gd name="T27" fmla="*/ 225245 h 106"/>
                <a:gd name="T28" fmla="*/ 329339 w 118"/>
                <a:gd name="T29" fmla="*/ 233692 h 106"/>
                <a:gd name="T30" fmla="*/ 313195 w 118"/>
                <a:gd name="T31" fmla="*/ 298450 h 10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118"/>
                <a:gd name="T49" fmla="*/ 0 h 106"/>
                <a:gd name="T50" fmla="*/ 118 w 118"/>
                <a:gd name="T51" fmla="*/ 106 h 10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118" h="106">
                  <a:moveTo>
                    <a:pt x="97" y="106"/>
                  </a:moveTo>
                  <a:lnTo>
                    <a:pt x="97" y="106"/>
                  </a:lnTo>
                  <a:lnTo>
                    <a:pt x="76" y="94"/>
                  </a:lnTo>
                  <a:lnTo>
                    <a:pt x="73" y="94"/>
                  </a:lnTo>
                  <a:lnTo>
                    <a:pt x="0" y="24"/>
                  </a:lnTo>
                  <a:lnTo>
                    <a:pt x="0" y="16"/>
                  </a:lnTo>
                  <a:lnTo>
                    <a:pt x="80" y="0"/>
                  </a:lnTo>
                  <a:lnTo>
                    <a:pt x="97" y="14"/>
                  </a:lnTo>
                  <a:lnTo>
                    <a:pt x="104" y="14"/>
                  </a:lnTo>
                  <a:lnTo>
                    <a:pt x="104" y="33"/>
                  </a:lnTo>
                  <a:lnTo>
                    <a:pt x="118" y="54"/>
                  </a:lnTo>
                  <a:lnTo>
                    <a:pt x="118" y="61"/>
                  </a:lnTo>
                  <a:lnTo>
                    <a:pt x="111" y="78"/>
                  </a:lnTo>
                  <a:lnTo>
                    <a:pt x="104" y="80"/>
                  </a:lnTo>
                  <a:lnTo>
                    <a:pt x="102" y="83"/>
                  </a:lnTo>
                  <a:lnTo>
                    <a:pt x="97" y="106"/>
                  </a:lnTo>
                  <a:close/>
                </a:path>
              </a:pathLst>
            </a:custGeom>
            <a:solidFill>
              <a:srgbClr val="F8F8F8"/>
            </a:solidFill>
            <a:ln w="12700">
              <a:solidFill>
                <a:srgbClr val="FFFFFF"/>
              </a:solidFill>
              <a:round/>
              <a:headEnd/>
              <a:tailEnd/>
            </a:ln>
          </p:spPr>
          <p:txBody>
            <a:bodyPr lIns="91083" tIns="45541" rIns="91083" bIns="45541"/>
            <a:lstStyle/>
            <a:p>
              <a:pPr marL="0" marR="0" lvl="0" indent="0" algn="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600" b="0" i="0" u="none" strike="noStrike" kern="0" cap="none" spc="0" normalizeH="0" baseline="0" noProof="0" dirty="0">
                <a:ln>
                  <a:noFill/>
                </a:ln>
                <a:solidFill>
                  <a:srgbClr val="76777A"/>
                </a:solidFill>
                <a:effectLst/>
                <a:uLnTx/>
                <a:uFillTx/>
                <a:latin typeface="Arial" charset="0"/>
              </a:endParaRPr>
            </a:p>
          </p:txBody>
        </p:sp>
        <p:sp>
          <p:nvSpPr>
            <p:cNvPr id="57" name="Freeform 33"/>
            <p:cNvSpPr>
              <a:spLocks/>
            </p:cNvSpPr>
            <p:nvPr/>
          </p:nvSpPr>
          <p:spPr bwMode="auto">
            <a:xfrm>
              <a:off x="4730751" y="4922838"/>
              <a:ext cx="381000" cy="298450"/>
            </a:xfrm>
            <a:custGeom>
              <a:avLst/>
              <a:gdLst>
                <a:gd name="T0" fmla="*/ 313195 w 118"/>
                <a:gd name="T1" fmla="*/ 298450 h 106"/>
                <a:gd name="T2" fmla="*/ 313195 w 118"/>
                <a:gd name="T3" fmla="*/ 298450 h 106"/>
                <a:gd name="T4" fmla="*/ 245390 w 118"/>
                <a:gd name="T5" fmla="*/ 264663 h 106"/>
                <a:gd name="T6" fmla="*/ 235703 w 118"/>
                <a:gd name="T7" fmla="*/ 264663 h 106"/>
                <a:gd name="T8" fmla="*/ 0 w 118"/>
                <a:gd name="T9" fmla="*/ 67574 h 106"/>
                <a:gd name="T10" fmla="*/ 0 w 118"/>
                <a:gd name="T11" fmla="*/ 45049 h 106"/>
                <a:gd name="T12" fmla="*/ 258305 w 118"/>
                <a:gd name="T13" fmla="*/ 0 h 106"/>
                <a:gd name="T14" fmla="*/ 313195 w 118"/>
                <a:gd name="T15" fmla="*/ 39418 h 106"/>
                <a:gd name="T16" fmla="*/ 335797 w 118"/>
                <a:gd name="T17" fmla="*/ 39418 h 106"/>
                <a:gd name="T18" fmla="*/ 335797 w 118"/>
                <a:gd name="T19" fmla="*/ 92914 h 106"/>
                <a:gd name="T20" fmla="*/ 381000 w 118"/>
                <a:gd name="T21" fmla="*/ 152041 h 106"/>
                <a:gd name="T22" fmla="*/ 381000 w 118"/>
                <a:gd name="T23" fmla="*/ 171750 h 106"/>
                <a:gd name="T24" fmla="*/ 358398 w 118"/>
                <a:gd name="T25" fmla="*/ 219614 h 106"/>
                <a:gd name="T26" fmla="*/ 335797 w 118"/>
                <a:gd name="T27" fmla="*/ 225245 h 106"/>
                <a:gd name="T28" fmla="*/ 329339 w 118"/>
                <a:gd name="T29" fmla="*/ 233692 h 106"/>
                <a:gd name="T30" fmla="*/ 313195 w 118"/>
                <a:gd name="T31" fmla="*/ 298450 h 10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118"/>
                <a:gd name="T49" fmla="*/ 0 h 106"/>
                <a:gd name="T50" fmla="*/ 118 w 118"/>
                <a:gd name="T51" fmla="*/ 106 h 10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118" h="106">
                  <a:moveTo>
                    <a:pt x="97" y="106"/>
                  </a:moveTo>
                  <a:lnTo>
                    <a:pt x="97" y="106"/>
                  </a:lnTo>
                  <a:lnTo>
                    <a:pt x="76" y="94"/>
                  </a:lnTo>
                  <a:lnTo>
                    <a:pt x="73" y="94"/>
                  </a:lnTo>
                  <a:lnTo>
                    <a:pt x="0" y="24"/>
                  </a:lnTo>
                  <a:lnTo>
                    <a:pt x="0" y="16"/>
                  </a:lnTo>
                  <a:lnTo>
                    <a:pt x="80" y="0"/>
                  </a:lnTo>
                  <a:lnTo>
                    <a:pt x="97" y="14"/>
                  </a:lnTo>
                  <a:lnTo>
                    <a:pt x="104" y="14"/>
                  </a:lnTo>
                  <a:lnTo>
                    <a:pt x="104" y="33"/>
                  </a:lnTo>
                  <a:lnTo>
                    <a:pt x="118" y="54"/>
                  </a:lnTo>
                  <a:lnTo>
                    <a:pt x="118" y="61"/>
                  </a:lnTo>
                  <a:lnTo>
                    <a:pt x="111" y="78"/>
                  </a:lnTo>
                  <a:lnTo>
                    <a:pt x="104" y="80"/>
                  </a:lnTo>
                  <a:lnTo>
                    <a:pt x="102" y="83"/>
                  </a:lnTo>
                  <a:lnTo>
                    <a:pt x="97" y="106"/>
                  </a:lnTo>
                </a:path>
              </a:pathLst>
            </a:custGeom>
            <a:solidFill>
              <a:srgbClr val="FFFFFF">
                <a:lumMod val="75000"/>
              </a:srgbClr>
            </a:solidFill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wrap="none" lIns="91083" tIns="45541" rIns="91083" bIns="45541"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de-DE" sz="1600" kern="0" dirty="0">
                <a:solidFill>
                  <a:srgbClr val="76777A"/>
                </a:solidFill>
                <a:latin typeface="Arial" charset="0"/>
              </a:endParaRPr>
            </a:p>
          </p:txBody>
        </p:sp>
        <p:sp>
          <p:nvSpPr>
            <p:cNvPr id="58" name="Freeform 34"/>
            <p:cNvSpPr>
              <a:spLocks/>
            </p:cNvSpPr>
            <p:nvPr/>
          </p:nvSpPr>
          <p:spPr bwMode="auto">
            <a:xfrm>
              <a:off x="5003800" y="4799013"/>
              <a:ext cx="419099" cy="509587"/>
            </a:xfrm>
            <a:custGeom>
              <a:avLst/>
              <a:gdLst>
                <a:gd name="T0" fmla="*/ 0 w 132"/>
                <a:gd name="T1" fmla="*/ 47599 h 182"/>
                <a:gd name="T2" fmla="*/ 0 w 132"/>
                <a:gd name="T3" fmla="*/ 47599 h 182"/>
                <a:gd name="T4" fmla="*/ 22225 w 132"/>
                <a:gd name="T5" fmla="*/ 106397 h 182"/>
                <a:gd name="T6" fmla="*/ 53975 w 132"/>
                <a:gd name="T7" fmla="*/ 131597 h 182"/>
                <a:gd name="T8" fmla="*/ 88900 w 132"/>
                <a:gd name="T9" fmla="*/ 139996 h 182"/>
                <a:gd name="T10" fmla="*/ 82550 w 132"/>
                <a:gd name="T11" fmla="*/ 151196 h 182"/>
                <a:gd name="T12" fmla="*/ 60325 w 132"/>
                <a:gd name="T13" fmla="*/ 165196 h 182"/>
                <a:gd name="T14" fmla="*/ 66675 w 132"/>
                <a:gd name="T15" fmla="*/ 243594 h 182"/>
                <a:gd name="T16" fmla="*/ 104775 w 132"/>
                <a:gd name="T17" fmla="*/ 285593 h 182"/>
                <a:gd name="T18" fmla="*/ 82550 w 132"/>
                <a:gd name="T19" fmla="*/ 344391 h 182"/>
                <a:gd name="T20" fmla="*/ 76200 w 132"/>
                <a:gd name="T21" fmla="*/ 349991 h 182"/>
                <a:gd name="T22" fmla="*/ 66675 w 132"/>
                <a:gd name="T23" fmla="*/ 349991 h 182"/>
                <a:gd name="T24" fmla="*/ 60325 w 132"/>
                <a:gd name="T25" fmla="*/ 358391 h 182"/>
                <a:gd name="T26" fmla="*/ 44450 w 132"/>
                <a:gd name="T27" fmla="*/ 461988 h 182"/>
                <a:gd name="T28" fmla="*/ 104775 w 132"/>
                <a:gd name="T29" fmla="*/ 509587 h 182"/>
                <a:gd name="T30" fmla="*/ 111125 w 132"/>
                <a:gd name="T31" fmla="*/ 475988 h 182"/>
                <a:gd name="T32" fmla="*/ 104775 w 132"/>
                <a:gd name="T33" fmla="*/ 470388 h 182"/>
                <a:gd name="T34" fmla="*/ 136525 w 132"/>
                <a:gd name="T35" fmla="*/ 411590 h 182"/>
                <a:gd name="T36" fmla="*/ 149225 w 132"/>
                <a:gd name="T37" fmla="*/ 422789 h 182"/>
                <a:gd name="T38" fmla="*/ 180975 w 132"/>
                <a:gd name="T39" fmla="*/ 417189 h 182"/>
                <a:gd name="T40" fmla="*/ 231775 w 132"/>
                <a:gd name="T41" fmla="*/ 456388 h 182"/>
                <a:gd name="T42" fmla="*/ 241300 w 132"/>
                <a:gd name="T43" fmla="*/ 456388 h 182"/>
                <a:gd name="T44" fmla="*/ 241300 w 132"/>
                <a:gd name="T45" fmla="*/ 461988 h 182"/>
                <a:gd name="T46" fmla="*/ 231775 w 132"/>
                <a:gd name="T47" fmla="*/ 470388 h 182"/>
                <a:gd name="T48" fmla="*/ 269875 w 132"/>
                <a:gd name="T49" fmla="*/ 461988 h 182"/>
                <a:gd name="T50" fmla="*/ 323850 w 132"/>
                <a:gd name="T51" fmla="*/ 422789 h 182"/>
                <a:gd name="T52" fmla="*/ 406400 w 132"/>
                <a:gd name="T53" fmla="*/ 403190 h 182"/>
                <a:gd name="T54" fmla="*/ 396875 w 132"/>
                <a:gd name="T55" fmla="*/ 377990 h 182"/>
                <a:gd name="T56" fmla="*/ 419100 w 132"/>
                <a:gd name="T57" fmla="*/ 316392 h 182"/>
                <a:gd name="T58" fmla="*/ 358775 w 132"/>
                <a:gd name="T59" fmla="*/ 251994 h 182"/>
                <a:gd name="T60" fmla="*/ 358775 w 132"/>
                <a:gd name="T61" fmla="*/ 218394 h 182"/>
                <a:gd name="T62" fmla="*/ 368300 w 132"/>
                <a:gd name="T63" fmla="*/ 204395 h 182"/>
                <a:gd name="T64" fmla="*/ 390525 w 132"/>
                <a:gd name="T65" fmla="*/ 193195 h 182"/>
                <a:gd name="T66" fmla="*/ 374650 w 132"/>
                <a:gd name="T67" fmla="*/ 193195 h 182"/>
                <a:gd name="T68" fmla="*/ 352425 w 132"/>
                <a:gd name="T69" fmla="*/ 184795 h 182"/>
                <a:gd name="T70" fmla="*/ 352425 w 132"/>
                <a:gd name="T71" fmla="*/ 170796 h 182"/>
                <a:gd name="T72" fmla="*/ 358775 w 132"/>
                <a:gd name="T73" fmla="*/ 151196 h 182"/>
                <a:gd name="T74" fmla="*/ 358775 w 132"/>
                <a:gd name="T75" fmla="*/ 151196 h 182"/>
                <a:gd name="T76" fmla="*/ 358775 w 132"/>
                <a:gd name="T77" fmla="*/ 145596 h 182"/>
                <a:gd name="T78" fmla="*/ 352425 w 132"/>
                <a:gd name="T79" fmla="*/ 139996 h 182"/>
                <a:gd name="T80" fmla="*/ 330200 w 132"/>
                <a:gd name="T81" fmla="*/ 151196 h 182"/>
                <a:gd name="T82" fmla="*/ 247650 w 132"/>
                <a:gd name="T83" fmla="*/ 131597 h 182"/>
                <a:gd name="T84" fmla="*/ 231775 w 132"/>
                <a:gd name="T85" fmla="*/ 97998 h 182"/>
                <a:gd name="T86" fmla="*/ 209550 w 132"/>
                <a:gd name="T87" fmla="*/ 92398 h 182"/>
                <a:gd name="T88" fmla="*/ 158750 w 132"/>
                <a:gd name="T89" fmla="*/ 33599 h 182"/>
                <a:gd name="T90" fmla="*/ 104775 w 132"/>
                <a:gd name="T91" fmla="*/ 5600 h 182"/>
                <a:gd name="T92" fmla="*/ 104775 w 132"/>
                <a:gd name="T93" fmla="*/ 5600 h 182"/>
                <a:gd name="T94" fmla="*/ 104775 w 132"/>
                <a:gd name="T95" fmla="*/ 5600 h 182"/>
                <a:gd name="T96" fmla="*/ 98425 w 132"/>
                <a:gd name="T97" fmla="*/ 5600 h 182"/>
                <a:gd name="T98" fmla="*/ 88900 w 132"/>
                <a:gd name="T99" fmla="*/ 0 h 182"/>
                <a:gd name="T100" fmla="*/ 0 w 132"/>
                <a:gd name="T101" fmla="*/ 33599 h 182"/>
                <a:gd name="T102" fmla="*/ 0 w 132"/>
                <a:gd name="T103" fmla="*/ 47599 h 182"/>
                <a:gd name="T104" fmla="*/ 0 w 132"/>
                <a:gd name="T105" fmla="*/ 47599 h 182"/>
                <a:gd name="T106" fmla="*/ 0 w 132"/>
                <a:gd name="T107" fmla="*/ 47599 h 182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132"/>
                <a:gd name="T163" fmla="*/ 0 h 182"/>
                <a:gd name="T164" fmla="*/ 132 w 132"/>
                <a:gd name="T165" fmla="*/ 182 h 182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132" h="182">
                  <a:moveTo>
                    <a:pt x="0" y="17"/>
                  </a:moveTo>
                  <a:lnTo>
                    <a:pt x="0" y="17"/>
                  </a:lnTo>
                  <a:lnTo>
                    <a:pt x="7" y="38"/>
                  </a:lnTo>
                  <a:lnTo>
                    <a:pt x="17" y="47"/>
                  </a:lnTo>
                  <a:lnTo>
                    <a:pt x="28" y="50"/>
                  </a:lnTo>
                  <a:lnTo>
                    <a:pt x="26" y="54"/>
                  </a:lnTo>
                  <a:lnTo>
                    <a:pt x="19" y="59"/>
                  </a:lnTo>
                  <a:lnTo>
                    <a:pt x="21" y="87"/>
                  </a:lnTo>
                  <a:lnTo>
                    <a:pt x="33" y="102"/>
                  </a:lnTo>
                  <a:lnTo>
                    <a:pt x="26" y="123"/>
                  </a:lnTo>
                  <a:lnTo>
                    <a:pt x="24" y="125"/>
                  </a:lnTo>
                  <a:lnTo>
                    <a:pt x="21" y="125"/>
                  </a:lnTo>
                  <a:lnTo>
                    <a:pt x="19" y="128"/>
                  </a:lnTo>
                  <a:lnTo>
                    <a:pt x="14" y="165"/>
                  </a:lnTo>
                  <a:lnTo>
                    <a:pt x="33" y="182"/>
                  </a:lnTo>
                  <a:lnTo>
                    <a:pt x="35" y="170"/>
                  </a:lnTo>
                  <a:lnTo>
                    <a:pt x="33" y="168"/>
                  </a:lnTo>
                  <a:lnTo>
                    <a:pt x="43" y="147"/>
                  </a:lnTo>
                  <a:lnTo>
                    <a:pt x="47" y="151"/>
                  </a:lnTo>
                  <a:lnTo>
                    <a:pt x="57" y="149"/>
                  </a:lnTo>
                  <a:lnTo>
                    <a:pt x="73" y="163"/>
                  </a:lnTo>
                  <a:lnTo>
                    <a:pt x="76" y="163"/>
                  </a:lnTo>
                  <a:lnTo>
                    <a:pt x="76" y="165"/>
                  </a:lnTo>
                  <a:lnTo>
                    <a:pt x="73" y="168"/>
                  </a:lnTo>
                  <a:lnTo>
                    <a:pt x="85" y="165"/>
                  </a:lnTo>
                  <a:lnTo>
                    <a:pt x="102" y="151"/>
                  </a:lnTo>
                  <a:lnTo>
                    <a:pt x="128" y="144"/>
                  </a:lnTo>
                  <a:lnTo>
                    <a:pt x="125" y="135"/>
                  </a:lnTo>
                  <a:lnTo>
                    <a:pt x="132" y="113"/>
                  </a:lnTo>
                  <a:lnTo>
                    <a:pt x="113" y="90"/>
                  </a:lnTo>
                  <a:lnTo>
                    <a:pt x="113" y="78"/>
                  </a:lnTo>
                  <a:lnTo>
                    <a:pt x="116" y="73"/>
                  </a:lnTo>
                  <a:lnTo>
                    <a:pt x="123" y="69"/>
                  </a:lnTo>
                  <a:lnTo>
                    <a:pt x="118" y="69"/>
                  </a:lnTo>
                  <a:lnTo>
                    <a:pt x="111" y="66"/>
                  </a:lnTo>
                  <a:lnTo>
                    <a:pt x="111" y="61"/>
                  </a:lnTo>
                  <a:lnTo>
                    <a:pt x="113" y="54"/>
                  </a:lnTo>
                  <a:lnTo>
                    <a:pt x="113" y="52"/>
                  </a:lnTo>
                  <a:lnTo>
                    <a:pt x="111" y="50"/>
                  </a:lnTo>
                  <a:lnTo>
                    <a:pt x="104" y="54"/>
                  </a:lnTo>
                  <a:lnTo>
                    <a:pt x="78" y="47"/>
                  </a:lnTo>
                  <a:lnTo>
                    <a:pt x="73" y="35"/>
                  </a:lnTo>
                  <a:lnTo>
                    <a:pt x="66" y="33"/>
                  </a:lnTo>
                  <a:lnTo>
                    <a:pt x="50" y="12"/>
                  </a:lnTo>
                  <a:lnTo>
                    <a:pt x="33" y="2"/>
                  </a:lnTo>
                  <a:lnTo>
                    <a:pt x="31" y="2"/>
                  </a:lnTo>
                  <a:lnTo>
                    <a:pt x="28" y="0"/>
                  </a:lnTo>
                  <a:lnTo>
                    <a:pt x="0" y="12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rgbClr val="FFFFFF">
                <a:lumMod val="75000"/>
              </a:srgbClr>
            </a:solidFill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wrap="none" lIns="91083" tIns="45541" rIns="91083" bIns="45541"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de-DE" sz="1600" kern="0" dirty="0">
                <a:solidFill>
                  <a:srgbClr val="76777A"/>
                </a:solidFill>
                <a:latin typeface="Arial" charset="0"/>
              </a:endParaRPr>
            </a:p>
          </p:txBody>
        </p:sp>
        <p:sp>
          <p:nvSpPr>
            <p:cNvPr id="59" name="Freeform 35"/>
            <p:cNvSpPr>
              <a:spLocks/>
            </p:cNvSpPr>
            <p:nvPr/>
          </p:nvSpPr>
          <p:spPr bwMode="auto">
            <a:xfrm>
              <a:off x="5111750" y="5210175"/>
              <a:ext cx="201613" cy="334963"/>
            </a:xfrm>
            <a:custGeom>
              <a:avLst/>
              <a:gdLst>
                <a:gd name="T0" fmla="*/ 195109 w 62"/>
                <a:gd name="T1" fmla="*/ 184230 h 120"/>
                <a:gd name="T2" fmla="*/ 195109 w 62"/>
                <a:gd name="T3" fmla="*/ 184230 h 120"/>
                <a:gd name="T4" fmla="*/ 201613 w 62"/>
                <a:gd name="T5" fmla="*/ 228891 h 120"/>
                <a:gd name="T6" fmla="*/ 146332 w 62"/>
                <a:gd name="T7" fmla="*/ 321006 h 120"/>
                <a:gd name="T8" fmla="*/ 133325 w 62"/>
                <a:gd name="T9" fmla="*/ 334963 h 120"/>
                <a:gd name="T10" fmla="*/ 110562 w 62"/>
                <a:gd name="T11" fmla="*/ 329380 h 120"/>
                <a:gd name="T12" fmla="*/ 110562 w 62"/>
                <a:gd name="T13" fmla="*/ 321006 h 120"/>
                <a:gd name="T14" fmla="*/ 110562 w 62"/>
                <a:gd name="T15" fmla="*/ 315423 h 120"/>
                <a:gd name="T16" fmla="*/ 94303 w 62"/>
                <a:gd name="T17" fmla="*/ 301467 h 120"/>
                <a:gd name="T18" fmla="*/ 55281 w 62"/>
                <a:gd name="T19" fmla="*/ 287510 h 120"/>
                <a:gd name="T20" fmla="*/ 26015 w 62"/>
                <a:gd name="T21" fmla="*/ 256805 h 120"/>
                <a:gd name="T22" fmla="*/ 39022 w 62"/>
                <a:gd name="T23" fmla="*/ 256805 h 120"/>
                <a:gd name="T24" fmla="*/ 16259 w 62"/>
                <a:gd name="T25" fmla="*/ 97698 h 120"/>
                <a:gd name="T26" fmla="*/ 16259 w 62"/>
                <a:gd name="T27" fmla="*/ 97698 h 120"/>
                <a:gd name="T28" fmla="*/ 0 w 62"/>
                <a:gd name="T29" fmla="*/ 97698 h 120"/>
                <a:gd name="T30" fmla="*/ 0 w 62"/>
                <a:gd name="T31" fmla="*/ 64201 h 120"/>
                <a:gd name="T32" fmla="*/ 0 w 62"/>
                <a:gd name="T33" fmla="*/ 50244 h 120"/>
                <a:gd name="T34" fmla="*/ 26015 w 62"/>
                <a:gd name="T35" fmla="*/ 0 h 120"/>
                <a:gd name="T36" fmla="*/ 32518 w 62"/>
                <a:gd name="T37" fmla="*/ 5583 h 120"/>
                <a:gd name="T38" fmla="*/ 48777 w 62"/>
                <a:gd name="T39" fmla="*/ 5583 h 120"/>
                <a:gd name="T40" fmla="*/ 61785 w 62"/>
                <a:gd name="T41" fmla="*/ 5583 h 120"/>
                <a:gd name="T42" fmla="*/ 133325 w 62"/>
                <a:gd name="T43" fmla="*/ 50244 h 120"/>
                <a:gd name="T44" fmla="*/ 133325 w 62"/>
                <a:gd name="T45" fmla="*/ 136777 h 120"/>
                <a:gd name="T46" fmla="*/ 195109 w 62"/>
                <a:gd name="T47" fmla="*/ 184230 h 120"/>
                <a:gd name="T48" fmla="*/ 195109 w 62"/>
                <a:gd name="T49" fmla="*/ 184230 h 120"/>
                <a:gd name="T50" fmla="*/ 195109 w 62"/>
                <a:gd name="T51" fmla="*/ 184230 h 120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62"/>
                <a:gd name="T79" fmla="*/ 0 h 120"/>
                <a:gd name="T80" fmla="*/ 62 w 62"/>
                <a:gd name="T81" fmla="*/ 120 h 120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62" h="120">
                  <a:moveTo>
                    <a:pt x="60" y="66"/>
                  </a:moveTo>
                  <a:lnTo>
                    <a:pt x="60" y="66"/>
                  </a:lnTo>
                  <a:lnTo>
                    <a:pt x="62" y="82"/>
                  </a:lnTo>
                  <a:lnTo>
                    <a:pt x="45" y="115"/>
                  </a:lnTo>
                  <a:lnTo>
                    <a:pt x="41" y="120"/>
                  </a:lnTo>
                  <a:lnTo>
                    <a:pt x="34" y="118"/>
                  </a:lnTo>
                  <a:lnTo>
                    <a:pt x="34" y="115"/>
                  </a:lnTo>
                  <a:lnTo>
                    <a:pt x="34" y="113"/>
                  </a:lnTo>
                  <a:lnTo>
                    <a:pt x="29" y="108"/>
                  </a:lnTo>
                  <a:lnTo>
                    <a:pt x="17" y="103"/>
                  </a:lnTo>
                  <a:lnTo>
                    <a:pt x="8" y="92"/>
                  </a:lnTo>
                  <a:lnTo>
                    <a:pt x="12" y="92"/>
                  </a:lnTo>
                  <a:lnTo>
                    <a:pt x="5" y="35"/>
                  </a:lnTo>
                  <a:lnTo>
                    <a:pt x="0" y="35"/>
                  </a:lnTo>
                  <a:lnTo>
                    <a:pt x="0" y="23"/>
                  </a:lnTo>
                  <a:lnTo>
                    <a:pt x="0" y="18"/>
                  </a:lnTo>
                  <a:lnTo>
                    <a:pt x="8" y="0"/>
                  </a:lnTo>
                  <a:lnTo>
                    <a:pt x="10" y="2"/>
                  </a:lnTo>
                  <a:lnTo>
                    <a:pt x="15" y="2"/>
                  </a:lnTo>
                  <a:lnTo>
                    <a:pt x="19" y="2"/>
                  </a:lnTo>
                  <a:lnTo>
                    <a:pt x="41" y="18"/>
                  </a:lnTo>
                  <a:lnTo>
                    <a:pt x="41" y="49"/>
                  </a:lnTo>
                  <a:lnTo>
                    <a:pt x="60" y="66"/>
                  </a:lnTo>
                  <a:close/>
                </a:path>
              </a:pathLst>
            </a:custGeom>
            <a:solidFill>
              <a:srgbClr val="FFFFFF">
                <a:lumMod val="75000"/>
              </a:srgbClr>
            </a:solidFill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wrap="none" lIns="91083" tIns="45541" rIns="91083" bIns="45541"/>
            <a:lstStyle/>
            <a:p>
              <a:pPr marL="0" marR="0" lvl="0" indent="0" algn="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600" b="0" i="0" u="none" strike="noStrike" kern="0" cap="none" spc="0" normalizeH="0" baseline="0" noProof="0" dirty="0">
                <a:ln>
                  <a:noFill/>
                </a:ln>
                <a:solidFill>
                  <a:srgbClr val="76777A"/>
                </a:solidFill>
                <a:effectLst/>
                <a:uLnTx/>
                <a:uFillTx/>
                <a:latin typeface="Arial" charset="0"/>
              </a:endParaRPr>
            </a:p>
          </p:txBody>
        </p:sp>
        <p:sp>
          <p:nvSpPr>
            <p:cNvPr id="60" name="Freeform 36"/>
            <p:cNvSpPr>
              <a:spLocks/>
            </p:cNvSpPr>
            <p:nvPr/>
          </p:nvSpPr>
          <p:spPr bwMode="auto">
            <a:xfrm>
              <a:off x="5376863" y="4924425"/>
              <a:ext cx="608012" cy="388937"/>
            </a:xfrm>
            <a:custGeom>
              <a:avLst/>
              <a:gdLst>
                <a:gd name="T0" fmla="*/ 595279 w 191"/>
                <a:gd name="T1" fmla="*/ 8334 h 140"/>
                <a:gd name="T2" fmla="*/ 595279 w 191"/>
                <a:gd name="T3" fmla="*/ 8334 h 140"/>
                <a:gd name="T4" fmla="*/ 572996 w 191"/>
                <a:gd name="T5" fmla="*/ 13891 h 140"/>
                <a:gd name="T6" fmla="*/ 467946 w 191"/>
                <a:gd name="T7" fmla="*/ 0 h 140"/>
                <a:gd name="T8" fmla="*/ 66849 w 191"/>
                <a:gd name="T9" fmla="*/ 111125 h 140"/>
                <a:gd name="T10" fmla="*/ 44566 w 191"/>
                <a:gd name="T11" fmla="*/ 105569 h 140"/>
                <a:gd name="T12" fmla="*/ 54116 w 191"/>
                <a:gd name="T13" fmla="*/ 80566 h 140"/>
                <a:gd name="T14" fmla="*/ 31833 w 191"/>
                <a:gd name="T15" fmla="*/ 80566 h 140"/>
                <a:gd name="T16" fmla="*/ 0 w 191"/>
                <a:gd name="T17" fmla="*/ 100013 h 140"/>
                <a:gd name="T18" fmla="*/ 15917 w 191"/>
                <a:gd name="T19" fmla="*/ 158353 h 140"/>
                <a:gd name="T20" fmla="*/ 60483 w 191"/>
                <a:gd name="T21" fmla="*/ 197247 h 140"/>
                <a:gd name="T22" fmla="*/ 38200 w 191"/>
                <a:gd name="T23" fmla="*/ 263922 h 140"/>
                <a:gd name="T24" fmla="*/ 44566 w 191"/>
                <a:gd name="T25" fmla="*/ 302816 h 140"/>
                <a:gd name="T26" fmla="*/ 89133 w 191"/>
                <a:gd name="T27" fmla="*/ 322263 h 140"/>
                <a:gd name="T28" fmla="*/ 120966 w 191"/>
                <a:gd name="T29" fmla="*/ 388938 h 140"/>
                <a:gd name="T30" fmla="*/ 264215 w 191"/>
                <a:gd name="T31" fmla="*/ 341710 h 140"/>
                <a:gd name="T32" fmla="*/ 375630 w 191"/>
                <a:gd name="T33" fmla="*/ 347266 h 140"/>
                <a:gd name="T34" fmla="*/ 397914 w 191"/>
                <a:gd name="T35" fmla="*/ 341710 h 140"/>
                <a:gd name="T36" fmla="*/ 429747 w 191"/>
                <a:gd name="T37" fmla="*/ 316707 h 140"/>
                <a:gd name="T38" fmla="*/ 429747 w 191"/>
                <a:gd name="T39" fmla="*/ 288925 h 140"/>
                <a:gd name="T40" fmla="*/ 518879 w 191"/>
                <a:gd name="T41" fmla="*/ 244475 h 140"/>
                <a:gd name="T42" fmla="*/ 541163 w 191"/>
                <a:gd name="T43" fmla="*/ 250032 h 140"/>
                <a:gd name="T44" fmla="*/ 608012 w 191"/>
                <a:gd name="T45" fmla="*/ 230585 h 140"/>
                <a:gd name="T46" fmla="*/ 557079 w 191"/>
                <a:gd name="T47" fmla="*/ 183356 h 140"/>
                <a:gd name="T48" fmla="*/ 534796 w 191"/>
                <a:gd name="T49" fmla="*/ 172244 h 140"/>
                <a:gd name="T50" fmla="*/ 534796 w 191"/>
                <a:gd name="T51" fmla="*/ 172244 h 140"/>
                <a:gd name="T52" fmla="*/ 557079 w 191"/>
                <a:gd name="T53" fmla="*/ 138906 h 140"/>
                <a:gd name="T54" fmla="*/ 550712 w 191"/>
                <a:gd name="T55" fmla="*/ 91678 h 140"/>
                <a:gd name="T56" fmla="*/ 557079 w 191"/>
                <a:gd name="T57" fmla="*/ 66675 h 140"/>
                <a:gd name="T58" fmla="*/ 563446 w 191"/>
                <a:gd name="T59" fmla="*/ 58341 h 140"/>
                <a:gd name="T60" fmla="*/ 585729 w 191"/>
                <a:gd name="T61" fmla="*/ 52784 h 140"/>
                <a:gd name="T62" fmla="*/ 595279 w 191"/>
                <a:gd name="T63" fmla="*/ 52784 h 140"/>
                <a:gd name="T64" fmla="*/ 595279 w 191"/>
                <a:gd name="T65" fmla="*/ 8334 h 140"/>
                <a:gd name="T66" fmla="*/ 595279 w 191"/>
                <a:gd name="T67" fmla="*/ 8334 h 140"/>
                <a:gd name="T68" fmla="*/ 595279 w 191"/>
                <a:gd name="T69" fmla="*/ 8334 h 140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91"/>
                <a:gd name="T106" fmla="*/ 0 h 140"/>
                <a:gd name="T107" fmla="*/ 191 w 191"/>
                <a:gd name="T108" fmla="*/ 140 h 140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91" h="140">
                  <a:moveTo>
                    <a:pt x="187" y="3"/>
                  </a:moveTo>
                  <a:lnTo>
                    <a:pt x="187" y="3"/>
                  </a:lnTo>
                  <a:lnTo>
                    <a:pt x="180" y="5"/>
                  </a:lnTo>
                  <a:lnTo>
                    <a:pt x="147" y="0"/>
                  </a:lnTo>
                  <a:lnTo>
                    <a:pt x="21" y="40"/>
                  </a:lnTo>
                  <a:lnTo>
                    <a:pt x="14" y="38"/>
                  </a:lnTo>
                  <a:lnTo>
                    <a:pt x="17" y="29"/>
                  </a:lnTo>
                  <a:lnTo>
                    <a:pt x="10" y="29"/>
                  </a:lnTo>
                  <a:lnTo>
                    <a:pt x="0" y="36"/>
                  </a:lnTo>
                  <a:lnTo>
                    <a:pt x="5" y="57"/>
                  </a:lnTo>
                  <a:lnTo>
                    <a:pt x="19" y="71"/>
                  </a:lnTo>
                  <a:lnTo>
                    <a:pt x="12" y="95"/>
                  </a:lnTo>
                  <a:lnTo>
                    <a:pt x="14" y="109"/>
                  </a:lnTo>
                  <a:lnTo>
                    <a:pt x="28" y="116"/>
                  </a:lnTo>
                  <a:lnTo>
                    <a:pt x="38" y="140"/>
                  </a:lnTo>
                  <a:lnTo>
                    <a:pt x="83" y="123"/>
                  </a:lnTo>
                  <a:lnTo>
                    <a:pt x="118" y="125"/>
                  </a:lnTo>
                  <a:lnTo>
                    <a:pt x="125" y="123"/>
                  </a:lnTo>
                  <a:lnTo>
                    <a:pt x="135" y="114"/>
                  </a:lnTo>
                  <a:lnTo>
                    <a:pt x="135" y="104"/>
                  </a:lnTo>
                  <a:lnTo>
                    <a:pt x="163" y="88"/>
                  </a:lnTo>
                  <a:lnTo>
                    <a:pt x="170" y="90"/>
                  </a:lnTo>
                  <a:lnTo>
                    <a:pt x="191" y="83"/>
                  </a:lnTo>
                  <a:lnTo>
                    <a:pt x="175" y="66"/>
                  </a:lnTo>
                  <a:lnTo>
                    <a:pt x="168" y="62"/>
                  </a:lnTo>
                  <a:lnTo>
                    <a:pt x="175" y="50"/>
                  </a:lnTo>
                  <a:lnTo>
                    <a:pt x="173" y="33"/>
                  </a:lnTo>
                  <a:lnTo>
                    <a:pt x="175" y="24"/>
                  </a:lnTo>
                  <a:lnTo>
                    <a:pt x="177" y="21"/>
                  </a:lnTo>
                  <a:lnTo>
                    <a:pt x="184" y="19"/>
                  </a:lnTo>
                  <a:lnTo>
                    <a:pt x="187" y="19"/>
                  </a:lnTo>
                  <a:lnTo>
                    <a:pt x="187" y="3"/>
                  </a:lnTo>
                  <a:close/>
                </a:path>
              </a:pathLst>
            </a:custGeom>
            <a:solidFill>
              <a:srgbClr val="FFFFFF">
                <a:lumMod val="75000"/>
              </a:srgbClr>
            </a:solidFill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wrap="none" lIns="91083" tIns="45541" rIns="91083" bIns="45541"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de-DE" sz="1600" kern="0" dirty="0">
                <a:solidFill>
                  <a:srgbClr val="76777A"/>
                </a:solidFill>
                <a:latin typeface="Arial" charset="0"/>
              </a:endParaRPr>
            </a:p>
          </p:txBody>
        </p:sp>
        <p:sp>
          <p:nvSpPr>
            <p:cNvPr id="61" name="Freeform 37"/>
            <p:cNvSpPr>
              <a:spLocks/>
            </p:cNvSpPr>
            <p:nvPr/>
          </p:nvSpPr>
          <p:spPr bwMode="auto">
            <a:xfrm>
              <a:off x="5097462" y="4437063"/>
              <a:ext cx="881061" cy="569912"/>
            </a:xfrm>
            <a:custGeom>
              <a:avLst/>
              <a:gdLst>
                <a:gd name="T0" fmla="*/ 0 w 277"/>
                <a:gd name="T1" fmla="*/ 345316 h 203"/>
                <a:gd name="T2" fmla="*/ 0 w 277"/>
                <a:gd name="T3" fmla="*/ 345316 h 203"/>
                <a:gd name="T4" fmla="*/ 76338 w 277"/>
                <a:gd name="T5" fmla="*/ 311627 h 203"/>
                <a:gd name="T6" fmla="*/ 136771 w 277"/>
                <a:gd name="T7" fmla="*/ 145987 h 203"/>
                <a:gd name="T8" fmla="*/ 187663 w 277"/>
                <a:gd name="T9" fmla="*/ 101068 h 203"/>
                <a:gd name="T10" fmla="*/ 337157 w 277"/>
                <a:gd name="T11" fmla="*/ 72994 h 203"/>
                <a:gd name="T12" fmla="*/ 368965 w 277"/>
                <a:gd name="T13" fmla="*/ 87031 h 203"/>
                <a:gd name="T14" fmla="*/ 375326 w 277"/>
                <a:gd name="T15" fmla="*/ 87031 h 203"/>
                <a:gd name="T16" fmla="*/ 512097 w 277"/>
                <a:gd name="T17" fmla="*/ 0 h 203"/>
                <a:gd name="T18" fmla="*/ 690218 w 277"/>
                <a:gd name="T19" fmla="*/ 160025 h 203"/>
                <a:gd name="T20" fmla="*/ 737929 w 277"/>
                <a:gd name="T21" fmla="*/ 286360 h 203"/>
                <a:gd name="T22" fmla="*/ 744291 w 277"/>
                <a:gd name="T23" fmla="*/ 277937 h 203"/>
                <a:gd name="T24" fmla="*/ 782459 w 277"/>
                <a:gd name="T25" fmla="*/ 300397 h 203"/>
                <a:gd name="T26" fmla="*/ 798363 w 277"/>
                <a:gd name="T27" fmla="*/ 291975 h 203"/>
                <a:gd name="T28" fmla="*/ 849255 w 277"/>
                <a:gd name="T29" fmla="*/ 252670 h 203"/>
                <a:gd name="T30" fmla="*/ 881062 w 277"/>
                <a:gd name="T31" fmla="*/ 258285 h 203"/>
                <a:gd name="T32" fmla="*/ 881062 w 277"/>
                <a:gd name="T33" fmla="*/ 272322 h 203"/>
                <a:gd name="T34" fmla="*/ 881062 w 277"/>
                <a:gd name="T35" fmla="*/ 325664 h 203"/>
                <a:gd name="T36" fmla="*/ 833351 w 277"/>
                <a:gd name="T37" fmla="*/ 379006 h 203"/>
                <a:gd name="T38" fmla="*/ 826990 w 277"/>
                <a:gd name="T39" fmla="*/ 379006 h 203"/>
                <a:gd name="T40" fmla="*/ 842893 w 277"/>
                <a:gd name="T41" fmla="*/ 350931 h 203"/>
                <a:gd name="T42" fmla="*/ 833351 w 277"/>
                <a:gd name="T43" fmla="*/ 320049 h 203"/>
                <a:gd name="T44" fmla="*/ 826990 w 277"/>
                <a:gd name="T45" fmla="*/ 325664 h 203"/>
                <a:gd name="T46" fmla="*/ 820628 w 277"/>
                <a:gd name="T47" fmla="*/ 331279 h 203"/>
                <a:gd name="T48" fmla="*/ 842893 w 277"/>
                <a:gd name="T49" fmla="*/ 466036 h 203"/>
                <a:gd name="T50" fmla="*/ 820628 w 277"/>
                <a:gd name="T51" fmla="*/ 471651 h 203"/>
                <a:gd name="T52" fmla="*/ 715664 w 277"/>
                <a:gd name="T53" fmla="*/ 457614 h 203"/>
                <a:gd name="T54" fmla="*/ 314892 w 277"/>
                <a:gd name="T55" fmla="*/ 569912 h 203"/>
                <a:gd name="T56" fmla="*/ 302169 w 277"/>
                <a:gd name="T57" fmla="*/ 564297 h 203"/>
                <a:gd name="T58" fmla="*/ 302169 w 277"/>
                <a:gd name="T59" fmla="*/ 539030 h 203"/>
                <a:gd name="T60" fmla="*/ 264001 w 277"/>
                <a:gd name="T61" fmla="*/ 530608 h 203"/>
                <a:gd name="T62" fmla="*/ 248097 w 277"/>
                <a:gd name="T63" fmla="*/ 516570 h 203"/>
                <a:gd name="T64" fmla="*/ 248097 w 277"/>
                <a:gd name="T65" fmla="*/ 510956 h 203"/>
                <a:gd name="T66" fmla="*/ 254458 w 277"/>
                <a:gd name="T67" fmla="*/ 505341 h 203"/>
                <a:gd name="T68" fmla="*/ 254458 w 277"/>
                <a:gd name="T69" fmla="*/ 496918 h 203"/>
                <a:gd name="T70" fmla="*/ 241735 w 277"/>
                <a:gd name="T71" fmla="*/ 485689 h 203"/>
                <a:gd name="T72" fmla="*/ 219470 w 277"/>
                <a:gd name="T73" fmla="*/ 496918 h 203"/>
                <a:gd name="T74" fmla="*/ 143133 w 277"/>
                <a:gd name="T75" fmla="*/ 477266 h 203"/>
                <a:gd name="T76" fmla="*/ 127229 w 277"/>
                <a:gd name="T77" fmla="*/ 437962 h 203"/>
                <a:gd name="T78" fmla="*/ 82699 w 277"/>
                <a:gd name="T79" fmla="*/ 423925 h 203"/>
                <a:gd name="T80" fmla="*/ 54072 w 277"/>
                <a:gd name="T81" fmla="*/ 379006 h 203"/>
                <a:gd name="T82" fmla="*/ 0 w 277"/>
                <a:gd name="T83" fmla="*/ 350931 h 203"/>
                <a:gd name="T84" fmla="*/ 0 w 277"/>
                <a:gd name="T85" fmla="*/ 350931 h 203"/>
                <a:gd name="T86" fmla="*/ 0 w 277"/>
                <a:gd name="T87" fmla="*/ 345316 h 203"/>
                <a:gd name="T88" fmla="*/ 0 w 277"/>
                <a:gd name="T89" fmla="*/ 345316 h 203"/>
                <a:gd name="T90" fmla="*/ 0 w 277"/>
                <a:gd name="T91" fmla="*/ 345316 h 203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277"/>
                <a:gd name="T139" fmla="*/ 0 h 203"/>
                <a:gd name="T140" fmla="*/ 277 w 277"/>
                <a:gd name="T141" fmla="*/ 203 h 203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277" h="203">
                  <a:moveTo>
                    <a:pt x="0" y="123"/>
                  </a:moveTo>
                  <a:lnTo>
                    <a:pt x="0" y="123"/>
                  </a:lnTo>
                  <a:lnTo>
                    <a:pt x="24" y="111"/>
                  </a:lnTo>
                  <a:lnTo>
                    <a:pt x="43" y="52"/>
                  </a:lnTo>
                  <a:lnTo>
                    <a:pt x="59" y="36"/>
                  </a:lnTo>
                  <a:lnTo>
                    <a:pt x="106" y="26"/>
                  </a:lnTo>
                  <a:lnTo>
                    <a:pt x="116" y="31"/>
                  </a:lnTo>
                  <a:lnTo>
                    <a:pt x="118" y="31"/>
                  </a:lnTo>
                  <a:lnTo>
                    <a:pt x="161" y="0"/>
                  </a:lnTo>
                  <a:lnTo>
                    <a:pt x="217" y="57"/>
                  </a:lnTo>
                  <a:lnTo>
                    <a:pt x="232" y="102"/>
                  </a:lnTo>
                  <a:lnTo>
                    <a:pt x="234" y="99"/>
                  </a:lnTo>
                  <a:lnTo>
                    <a:pt x="246" y="107"/>
                  </a:lnTo>
                  <a:lnTo>
                    <a:pt x="251" y="104"/>
                  </a:lnTo>
                  <a:lnTo>
                    <a:pt x="267" y="90"/>
                  </a:lnTo>
                  <a:lnTo>
                    <a:pt x="277" y="92"/>
                  </a:lnTo>
                  <a:lnTo>
                    <a:pt x="277" y="97"/>
                  </a:lnTo>
                  <a:lnTo>
                    <a:pt x="277" y="116"/>
                  </a:lnTo>
                  <a:lnTo>
                    <a:pt x="262" y="135"/>
                  </a:lnTo>
                  <a:lnTo>
                    <a:pt x="260" y="135"/>
                  </a:lnTo>
                  <a:lnTo>
                    <a:pt x="265" y="125"/>
                  </a:lnTo>
                  <a:lnTo>
                    <a:pt x="262" y="114"/>
                  </a:lnTo>
                  <a:lnTo>
                    <a:pt x="260" y="116"/>
                  </a:lnTo>
                  <a:lnTo>
                    <a:pt x="258" y="118"/>
                  </a:lnTo>
                  <a:lnTo>
                    <a:pt x="265" y="166"/>
                  </a:lnTo>
                  <a:lnTo>
                    <a:pt x="258" y="168"/>
                  </a:lnTo>
                  <a:lnTo>
                    <a:pt x="225" y="163"/>
                  </a:lnTo>
                  <a:lnTo>
                    <a:pt x="99" y="203"/>
                  </a:lnTo>
                  <a:lnTo>
                    <a:pt x="95" y="201"/>
                  </a:lnTo>
                  <a:lnTo>
                    <a:pt x="95" y="192"/>
                  </a:lnTo>
                  <a:lnTo>
                    <a:pt x="83" y="189"/>
                  </a:lnTo>
                  <a:lnTo>
                    <a:pt x="78" y="184"/>
                  </a:lnTo>
                  <a:lnTo>
                    <a:pt x="78" y="182"/>
                  </a:lnTo>
                  <a:lnTo>
                    <a:pt x="80" y="180"/>
                  </a:lnTo>
                  <a:lnTo>
                    <a:pt x="80" y="177"/>
                  </a:lnTo>
                  <a:lnTo>
                    <a:pt x="76" y="173"/>
                  </a:lnTo>
                  <a:lnTo>
                    <a:pt x="69" y="177"/>
                  </a:lnTo>
                  <a:lnTo>
                    <a:pt x="45" y="170"/>
                  </a:lnTo>
                  <a:lnTo>
                    <a:pt x="40" y="156"/>
                  </a:lnTo>
                  <a:lnTo>
                    <a:pt x="26" y="151"/>
                  </a:lnTo>
                  <a:lnTo>
                    <a:pt x="17" y="135"/>
                  </a:lnTo>
                  <a:lnTo>
                    <a:pt x="0" y="125"/>
                  </a:lnTo>
                  <a:lnTo>
                    <a:pt x="0" y="123"/>
                  </a:lnTo>
                  <a:close/>
                </a:path>
              </a:pathLst>
            </a:custGeom>
            <a:solidFill>
              <a:srgbClr val="FFFFFF">
                <a:lumMod val="75000"/>
              </a:srgbClr>
            </a:solidFill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wrap="none" lIns="91083" tIns="45541" rIns="91083" bIns="45541"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de-DE" sz="1600" kern="0" dirty="0">
                <a:solidFill>
                  <a:srgbClr val="76777A"/>
                </a:solidFill>
                <a:latin typeface="Arial" charset="0"/>
              </a:endParaRPr>
            </a:p>
          </p:txBody>
        </p:sp>
        <p:sp>
          <p:nvSpPr>
            <p:cNvPr id="62" name="Freeform 38"/>
            <p:cNvSpPr>
              <a:spLocks/>
            </p:cNvSpPr>
            <p:nvPr/>
          </p:nvSpPr>
          <p:spPr bwMode="auto">
            <a:xfrm>
              <a:off x="4737100" y="4508501"/>
              <a:ext cx="571500" cy="361949"/>
            </a:xfrm>
            <a:custGeom>
              <a:avLst/>
              <a:gdLst>
                <a:gd name="T0" fmla="*/ 504825 w 180"/>
                <a:gd name="T1" fmla="*/ 8483 h 128"/>
                <a:gd name="T2" fmla="*/ 473075 w 180"/>
                <a:gd name="T3" fmla="*/ 8483 h 128"/>
                <a:gd name="T4" fmla="*/ 444500 w 180"/>
                <a:gd name="T5" fmla="*/ 0 h 128"/>
                <a:gd name="T6" fmla="*/ 374650 w 180"/>
                <a:gd name="T7" fmla="*/ 14139 h 128"/>
                <a:gd name="T8" fmla="*/ 323850 w 180"/>
                <a:gd name="T9" fmla="*/ 62210 h 128"/>
                <a:gd name="T10" fmla="*/ 285750 w 180"/>
                <a:gd name="T11" fmla="*/ 62210 h 128"/>
                <a:gd name="T12" fmla="*/ 225425 w 180"/>
                <a:gd name="T13" fmla="*/ 96143 h 128"/>
                <a:gd name="T14" fmla="*/ 196850 w 180"/>
                <a:gd name="T15" fmla="*/ 127248 h 128"/>
                <a:gd name="T16" fmla="*/ 149225 w 180"/>
                <a:gd name="T17" fmla="*/ 127248 h 128"/>
                <a:gd name="T18" fmla="*/ 76200 w 180"/>
                <a:gd name="T19" fmla="*/ 101798 h 128"/>
                <a:gd name="T20" fmla="*/ 76200 w 180"/>
                <a:gd name="T21" fmla="*/ 141387 h 128"/>
                <a:gd name="T22" fmla="*/ 76200 w 180"/>
                <a:gd name="T23" fmla="*/ 141387 h 128"/>
                <a:gd name="T24" fmla="*/ 31750 w 180"/>
                <a:gd name="T25" fmla="*/ 155525 h 128"/>
                <a:gd name="T26" fmla="*/ 31750 w 180"/>
                <a:gd name="T27" fmla="*/ 161181 h 128"/>
                <a:gd name="T28" fmla="*/ 38100 w 180"/>
                <a:gd name="T29" fmla="*/ 175320 h 128"/>
                <a:gd name="T30" fmla="*/ 31750 w 180"/>
                <a:gd name="T31" fmla="*/ 229046 h 128"/>
                <a:gd name="T32" fmla="*/ 31750 w 180"/>
                <a:gd name="T33" fmla="*/ 229046 h 128"/>
                <a:gd name="T34" fmla="*/ 15875 w 180"/>
                <a:gd name="T35" fmla="*/ 234702 h 128"/>
                <a:gd name="T36" fmla="*/ 0 w 180"/>
                <a:gd name="T37" fmla="*/ 248841 h 128"/>
                <a:gd name="T38" fmla="*/ 15875 w 180"/>
                <a:gd name="T39" fmla="*/ 248841 h 128"/>
                <a:gd name="T40" fmla="*/ 53975 w 180"/>
                <a:gd name="T41" fmla="*/ 294084 h 128"/>
                <a:gd name="T42" fmla="*/ 76200 w 180"/>
                <a:gd name="T43" fmla="*/ 294084 h 128"/>
                <a:gd name="T44" fmla="*/ 98425 w 180"/>
                <a:gd name="T45" fmla="*/ 322362 h 128"/>
                <a:gd name="T46" fmla="*/ 120650 w 180"/>
                <a:gd name="T47" fmla="*/ 328017 h 128"/>
                <a:gd name="T48" fmla="*/ 142875 w 180"/>
                <a:gd name="T49" fmla="*/ 347811 h 128"/>
                <a:gd name="T50" fmla="*/ 187325 w 180"/>
                <a:gd name="T51" fmla="*/ 361950 h 128"/>
                <a:gd name="T52" fmla="*/ 368300 w 180"/>
                <a:gd name="T53" fmla="*/ 288429 h 128"/>
                <a:gd name="T54" fmla="*/ 368300 w 180"/>
                <a:gd name="T55" fmla="*/ 288429 h 128"/>
                <a:gd name="T56" fmla="*/ 374650 w 180"/>
                <a:gd name="T57" fmla="*/ 282773 h 128"/>
                <a:gd name="T58" fmla="*/ 390525 w 180"/>
                <a:gd name="T59" fmla="*/ 294084 h 128"/>
                <a:gd name="T60" fmla="*/ 390525 w 180"/>
                <a:gd name="T61" fmla="*/ 294084 h 128"/>
                <a:gd name="T62" fmla="*/ 466725 w 180"/>
                <a:gd name="T63" fmla="*/ 254496 h 128"/>
                <a:gd name="T64" fmla="*/ 533400 w 180"/>
                <a:gd name="T65" fmla="*/ 82004 h 128"/>
                <a:gd name="T66" fmla="*/ 571500 w 180"/>
                <a:gd name="T67" fmla="*/ 53727 h 128"/>
                <a:gd name="T68" fmla="*/ 571500 w 180"/>
                <a:gd name="T69" fmla="*/ 42416 h 128"/>
                <a:gd name="T70" fmla="*/ 504825 w 180"/>
                <a:gd name="T71" fmla="*/ 8483 h 128"/>
                <a:gd name="T72" fmla="*/ 504825 w 180"/>
                <a:gd name="T73" fmla="*/ 8483 h 128"/>
                <a:gd name="T74" fmla="*/ 504825 w 180"/>
                <a:gd name="T75" fmla="*/ 8483 h 128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180"/>
                <a:gd name="T115" fmla="*/ 0 h 128"/>
                <a:gd name="T116" fmla="*/ 180 w 180"/>
                <a:gd name="T117" fmla="*/ 128 h 128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180" h="128">
                  <a:moveTo>
                    <a:pt x="159" y="3"/>
                  </a:moveTo>
                  <a:lnTo>
                    <a:pt x="149" y="3"/>
                  </a:lnTo>
                  <a:lnTo>
                    <a:pt x="140" y="0"/>
                  </a:lnTo>
                  <a:lnTo>
                    <a:pt x="118" y="5"/>
                  </a:lnTo>
                  <a:lnTo>
                    <a:pt x="102" y="22"/>
                  </a:lnTo>
                  <a:lnTo>
                    <a:pt x="90" y="22"/>
                  </a:lnTo>
                  <a:lnTo>
                    <a:pt x="71" y="34"/>
                  </a:lnTo>
                  <a:lnTo>
                    <a:pt x="62" y="45"/>
                  </a:lnTo>
                  <a:lnTo>
                    <a:pt x="47" y="45"/>
                  </a:lnTo>
                  <a:lnTo>
                    <a:pt x="24" y="36"/>
                  </a:lnTo>
                  <a:lnTo>
                    <a:pt x="24" y="50"/>
                  </a:lnTo>
                  <a:lnTo>
                    <a:pt x="10" y="55"/>
                  </a:lnTo>
                  <a:lnTo>
                    <a:pt x="10" y="57"/>
                  </a:lnTo>
                  <a:lnTo>
                    <a:pt x="12" y="62"/>
                  </a:lnTo>
                  <a:lnTo>
                    <a:pt x="10" y="81"/>
                  </a:lnTo>
                  <a:lnTo>
                    <a:pt x="5" y="83"/>
                  </a:lnTo>
                  <a:lnTo>
                    <a:pt x="0" y="88"/>
                  </a:lnTo>
                  <a:lnTo>
                    <a:pt x="5" y="88"/>
                  </a:lnTo>
                  <a:lnTo>
                    <a:pt x="17" y="104"/>
                  </a:lnTo>
                  <a:lnTo>
                    <a:pt x="24" y="104"/>
                  </a:lnTo>
                  <a:lnTo>
                    <a:pt x="31" y="114"/>
                  </a:lnTo>
                  <a:lnTo>
                    <a:pt x="38" y="116"/>
                  </a:lnTo>
                  <a:lnTo>
                    <a:pt x="45" y="123"/>
                  </a:lnTo>
                  <a:lnTo>
                    <a:pt x="59" y="128"/>
                  </a:lnTo>
                  <a:lnTo>
                    <a:pt x="116" y="102"/>
                  </a:lnTo>
                  <a:lnTo>
                    <a:pt x="118" y="100"/>
                  </a:lnTo>
                  <a:lnTo>
                    <a:pt x="123" y="104"/>
                  </a:lnTo>
                  <a:lnTo>
                    <a:pt x="147" y="90"/>
                  </a:lnTo>
                  <a:lnTo>
                    <a:pt x="168" y="29"/>
                  </a:lnTo>
                  <a:lnTo>
                    <a:pt x="180" y="19"/>
                  </a:lnTo>
                  <a:lnTo>
                    <a:pt x="180" y="15"/>
                  </a:lnTo>
                  <a:lnTo>
                    <a:pt x="159" y="3"/>
                  </a:lnTo>
                  <a:close/>
                </a:path>
              </a:pathLst>
            </a:custGeom>
            <a:solidFill>
              <a:srgbClr val="FFFFFF">
                <a:lumMod val="75000"/>
              </a:srgbClr>
            </a:solidFill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wrap="none" lIns="91083" tIns="45541" rIns="91083" bIns="45541"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de-DE" sz="1600" kern="0" dirty="0">
                <a:solidFill>
                  <a:srgbClr val="76777A"/>
                </a:solidFill>
                <a:latin typeface="Arial" charset="0"/>
              </a:endParaRPr>
            </a:p>
          </p:txBody>
        </p:sp>
        <p:sp>
          <p:nvSpPr>
            <p:cNvPr id="63" name="Freeform 39"/>
            <p:cNvSpPr>
              <a:spLocks/>
            </p:cNvSpPr>
            <p:nvPr/>
          </p:nvSpPr>
          <p:spPr bwMode="auto">
            <a:xfrm>
              <a:off x="4768850" y="4411663"/>
              <a:ext cx="468313" cy="233362"/>
            </a:xfrm>
            <a:custGeom>
              <a:avLst/>
              <a:gdLst>
                <a:gd name="T0" fmla="*/ 144343 w 146"/>
                <a:gd name="T1" fmla="*/ 19921 h 82"/>
                <a:gd name="T2" fmla="*/ 144343 w 146"/>
                <a:gd name="T3" fmla="*/ 19921 h 82"/>
                <a:gd name="T4" fmla="*/ 51322 w 146"/>
                <a:gd name="T5" fmla="*/ 119527 h 82"/>
                <a:gd name="T6" fmla="*/ 16038 w 146"/>
                <a:gd name="T7" fmla="*/ 119527 h 82"/>
                <a:gd name="T8" fmla="*/ 16038 w 146"/>
                <a:gd name="T9" fmla="*/ 128065 h 82"/>
                <a:gd name="T10" fmla="*/ 0 w 146"/>
                <a:gd name="T11" fmla="*/ 147986 h 82"/>
                <a:gd name="T12" fmla="*/ 28869 w 146"/>
                <a:gd name="T13" fmla="*/ 207749 h 82"/>
                <a:gd name="T14" fmla="*/ 83398 w 146"/>
                <a:gd name="T15" fmla="*/ 233362 h 82"/>
                <a:gd name="T16" fmla="*/ 157174 w 146"/>
                <a:gd name="T17" fmla="*/ 227670 h 82"/>
                <a:gd name="T18" fmla="*/ 166796 w 146"/>
                <a:gd name="T19" fmla="*/ 207749 h 82"/>
                <a:gd name="T20" fmla="*/ 311139 w 146"/>
                <a:gd name="T21" fmla="*/ 153677 h 82"/>
                <a:gd name="T22" fmla="*/ 311139 w 146"/>
                <a:gd name="T23" fmla="*/ 147986 h 82"/>
                <a:gd name="T24" fmla="*/ 311139 w 146"/>
                <a:gd name="T25" fmla="*/ 139448 h 82"/>
                <a:gd name="T26" fmla="*/ 323970 w 146"/>
                <a:gd name="T27" fmla="*/ 119527 h 82"/>
                <a:gd name="T28" fmla="*/ 407368 w 146"/>
                <a:gd name="T29" fmla="*/ 105297 h 82"/>
                <a:gd name="T30" fmla="*/ 429822 w 146"/>
                <a:gd name="T31" fmla="*/ 119527 h 82"/>
                <a:gd name="T32" fmla="*/ 445860 w 146"/>
                <a:gd name="T33" fmla="*/ 119527 h 82"/>
                <a:gd name="T34" fmla="*/ 455483 w 146"/>
                <a:gd name="T35" fmla="*/ 113835 h 82"/>
                <a:gd name="T36" fmla="*/ 468313 w 146"/>
                <a:gd name="T37" fmla="*/ 31305 h 82"/>
                <a:gd name="T38" fmla="*/ 461898 w 146"/>
                <a:gd name="T39" fmla="*/ 25613 h 82"/>
                <a:gd name="T40" fmla="*/ 445860 w 146"/>
                <a:gd name="T41" fmla="*/ 25613 h 82"/>
                <a:gd name="T42" fmla="*/ 394538 w 146"/>
                <a:gd name="T43" fmla="*/ 0 h 82"/>
                <a:gd name="T44" fmla="*/ 333593 w 146"/>
                <a:gd name="T45" fmla="*/ 19921 h 82"/>
                <a:gd name="T46" fmla="*/ 311139 w 146"/>
                <a:gd name="T47" fmla="*/ 19921 h 82"/>
                <a:gd name="T48" fmla="*/ 279063 w 146"/>
                <a:gd name="T49" fmla="*/ 25613 h 82"/>
                <a:gd name="T50" fmla="*/ 263025 w 146"/>
                <a:gd name="T51" fmla="*/ 39842 h 82"/>
                <a:gd name="T52" fmla="*/ 256610 w 146"/>
                <a:gd name="T53" fmla="*/ 45534 h 82"/>
                <a:gd name="T54" fmla="*/ 250195 w 146"/>
                <a:gd name="T55" fmla="*/ 45534 h 82"/>
                <a:gd name="T56" fmla="*/ 205288 w 146"/>
                <a:gd name="T57" fmla="*/ 11384 h 82"/>
                <a:gd name="T58" fmla="*/ 205288 w 146"/>
                <a:gd name="T59" fmla="*/ 11384 h 82"/>
                <a:gd name="T60" fmla="*/ 173212 w 146"/>
                <a:gd name="T61" fmla="*/ 25613 h 82"/>
                <a:gd name="T62" fmla="*/ 144343 w 146"/>
                <a:gd name="T63" fmla="*/ 19921 h 82"/>
                <a:gd name="T64" fmla="*/ 144343 w 146"/>
                <a:gd name="T65" fmla="*/ 19921 h 82"/>
                <a:gd name="T66" fmla="*/ 144343 w 146"/>
                <a:gd name="T67" fmla="*/ 19921 h 82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146"/>
                <a:gd name="T103" fmla="*/ 0 h 82"/>
                <a:gd name="T104" fmla="*/ 146 w 146"/>
                <a:gd name="T105" fmla="*/ 82 h 82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146" h="82">
                  <a:moveTo>
                    <a:pt x="45" y="7"/>
                  </a:moveTo>
                  <a:lnTo>
                    <a:pt x="45" y="7"/>
                  </a:lnTo>
                  <a:lnTo>
                    <a:pt x="16" y="42"/>
                  </a:lnTo>
                  <a:lnTo>
                    <a:pt x="5" y="42"/>
                  </a:lnTo>
                  <a:lnTo>
                    <a:pt x="5" y="45"/>
                  </a:lnTo>
                  <a:lnTo>
                    <a:pt x="0" y="52"/>
                  </a:lnTo>
                  <a:lnTo>
                    <a:pt x="9" y="73"/>
                  </a:lnTo>
                  <a:lnTo>
                    <a:pt x="26" y="82"/>
                  </a:lnTo>
                  <a:lnTo>
                    <a:pt x="49" y="80"/>
                  </a:lnTo>
                  <a:lnTo>
                    <a:pt x="52" y="73"/>
                  </a:lnTo>
                  <a:lnTo>
                    <a:pt x="97" y="54"/>
                  </a:lnTo>
                  <a:lnTo>
                    <a:pt x="97" y="52"/>
                  </a:lnTo>
                  <a:lnTo>
                    <a:pt x="97" y="49"/>
                  </a:lnTo>
                  <a:lnTo>
                    <a:pt x="101" y="42"/>
                  </a:lnTo>
                  <a:lnTo>
                    <a:pt x="127" y="37"/>
                  </a:lnTo>
                  <a:lnTo>
                    <a:pt x="134" y="42"/>
                  </a:lnTo>
                  <a:lnTo>
                    <a:pt x="139" y="42"/>
                  </a:lnTo>
                  <a:lnTo>
                    <a:pt x="142" y="40"/>
                  </a:lnTo>
                  <a:lnTo>
                    <a:pt x="146" y="11"/>
                  </a:lnTo>
                  <a:lnTo>
                    <a:pt x="144" y="9"/>
                  </a:lnTo>
                  <a:lnTo>
                    <a:pt x="139" y="9"/>
                  </a:lnTo>
                  <a:lnTo>
                    <a:pt x="123" y="0"/>
                  </a:lnTo>
                  <a:lnTo>
                    <a:pt x="104" y="7"/>
                  </a:lnTo>
                  <a:lnTo>
                    <a:pt x="97" y="7"/>
                  </a:lnTo>
                  <a:lnTo>
                    <a:pt x="87" y="9"/>
                  </a:lnTo>
                  <a:lnTo>
                    <a:pt x="82" y="14"/>
                  </a:lnTo>
                  <a:lnTo>
                    <a:pt x="80" y="16"/>
                  </a:lnTo>
                  <a:lnTo>
                    <a:pt x="78" y="16"/>
                  </a:lnTo>
                  <a:lnTo>
                    <a:pt x="64" y="4"/>
                  </a:lnTo>
                  <a:lnTo>
                    <a:pt x="54" y="9"/>
                  </a:lnTo>
                  <a:lnTo>
                    <a:pt x="45" y="7"/>
                  </a:lnTo>
                  <a:close/>
                </a:path>
              </a:pathLst>
            </a:custGeom>
            <a:solidFill>
              <a:srgbClr val="FFFFFF">
                <a:lumMod val="75000"/>
              </a:srgbClr>
            </a:solidFill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wrap="none" lIns="91083" tIns="45541" rIns="91083" bIns="45541"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de-DE" sz="1600" kern="0" dirty="0">
                <a:solidFill>
                  <a:srgbClr val="76777A"/>
                </a:solidFill>
                <a:latin typeface="Arial" charset="0"/>
              </a:endParaRPr>
            </a:p>
          </p:txBody>
        </p:sp>
        <p:sp>
          <p:nvSpPr>
            <p:cNvPr id="64" name="Freeform 40"/>
            <p:cNvSpPr>
              <a:spLocks/>
            </p:cNvSpPr>
            <p:nvPr/>
          </p:nvSpPr>
          <p:spPr bwMode="auto">
            <a:xfrm>
              <a:off x="4330700" y="4281489"/>
              <a:ext cx="590551" cy="290512"/>
            </a:xfrm>
            <a:custGeom>
              <a:avLst/>
              <a:gdLst>
                <a:gd name="T0" fmla="*/ 446903 w 185"/>
                <a:gd name="T1" fmla="*/ 262578 h 104"/>
                <a:gd name="T2" fmla="*/ 446903 w 185"/>
                <a:gd name="T3" fmla="*/ 262578 h 104"/>
                <a:gd name="T4" fmla="*/ 469248 w 185"/>
                <a:gd name="T5" fmla="*/ 243024 h 104"/>
                <a:gd name="T6" fmla="*/ 507554 w 185"/>
                <a:gd name="T7" fmla="*/ 243024 h 104"/>
                <a:gd name="T8" fmla="*/ 529899 w 185"/>
                <a:gd name="T9" fmla="*/ 209504 h 104"/>
                <a:gd name="T10" fmla="*/ 529899 w 185"/>
                <a:gd name="T11" fmla="*/ 198330 h 104"/>
                <a:gd name="T12" fmla="*/ 590550 w 185"/>
                <a:gd name="T13" fmla="*/ 145256 h 104"/>
                <a:gd name="T14" fmla="*/ 497977 w 185"/>
                <a:gd name="T15" fmla="*/ 97768 h 104"/>
                <a:gd name="T16" fmla="*/ 491593 w 185"/>
                <a:gd name="T17" fmla="*/ 78215 h 104"/>
                <a:gd name="T18" fmla="*/ 491593 w 185"/>
                <a:gd name="T19" fmla="*/ 72628 h 104"/>
                <a:gd name="T20" fmla="*/ 424558 w 185"/>
                <a:gd name="T21" fmla="*/ 64248 h 104"/>
                <a:gd name="T22" fmla="*/ 424558 w 185"/>
                <a:gd name="T23" fmla="*/ 92182 h 104"/>
                <a:gd name="T24" fmla="*/ 414981 w 185"/>
                <a:gd name="T25" fmla="*/ 92182 h 104"/>
                <a:gd name="T26" fmla="*/ 402212 w 185"/>
                <a:gd name="T27" fmla="*/ 92182 h 104"/>
                <a:gd name="T28" fmla="*/ 363906 w 185"/>
                <a:gd name="T29" fmla="*/ 64248 h 104"/>
                <a:gd name="T30" fmla="*/ 370291 w 185"/>
                <a:gd name="T31" fmla="*/ 53074 h 104"/>
                <a:gd name="T32" fmla="*/ 370291 w 185"/>
                <a:gd name="T33" fmla="*/ 53074 h 104"/>
                <a:gd name="T34" fmla="*/ 370291 w 185"/>
                <a:gd name="T35" fmla="*/ 44694 h 104"/>
                <a:gd name="T36" fmla="*/ 354330 w 185"/>
                <a:gd name="T37" fmla="*/ 44694 h 104"/>
                <a:gd name="T38" fmla="*/ 331985 w 185"/>
                <a:gd name="T39" fmla="*/ 33521 h 104"/>
                <a:gd name="T40" fmla="*/ 296871 w 185"/>
                <a:gd name="T41" fmla="*/ 33521 h 104"/>
                <a:gd name="T42" fmla="*/ 271334 w 185"/>
                <a:gd name="T43" fmla="*/ 11174 h 104"/>
                <a:gd name="T44" fmla="*/ 258565 w 185"/>
                <a:gd name="T45" fmla="*/ 19554 h 104"/>
                <a:gd name="T46" fmla="*/ 242604 w 185"/>
                <a:gd name="T47" fmla="*/ 33521 h 104"/>
                <a:gd name="T48" fmla="*/ 226644 w 185"/>
                <a:gd name="T49" fmla="*/ 33521 h 104"/>
                <a:gd name="T50" fmla="*/ 197914 w 185"/>
                <a:gd name="T51" fmla="*/ 5587 h 104"/>
                <a:gd name="T52" fmla="*/ 188338 w 185"/>
                <a:gd name="T53" fmla="*/ 0 h 104"/>
                <a:gd name="T54" fmla="*/ 181953 w 185"/>
                <a:gd name="T55" fmla="*/ 33521 h 104"/>
                <a:gd name="T56" fmla="*/ 38306 w 185"/>
                <a:gd name="T57" fmla="*/ 97768 h 104"/>
                <a:gd name="T58" fmla="*/ 38306 w 185"/>
                <a:gd name="T59" fmla="*/ 117322 h 104"/>
                <a:gd name="T60" fmla="*/ 31922 w 185"/>
                <a:gd name="T61" fmla="*/ 125702 h 104"/>
                <a:gd name="T62" fmla="*/ 9576 w 185"/>
                <a:gd name="T63" fmla="*/ 106149 h 104"/>
                <a:gd name="T64" fmla="*/ 0 w 185"/>
                <a:gd name="T65" fmla="*/ 111735 h 104"/>
                <a:gd name="T66" fmla="*/ 9576 w 185"/>
                <a:gd name="T67" fmla="*/ 125702 h 104"/>
                <a:gd name="T68" fmla="*/ 38306 w 185"/>
                <a:gd name="T69" fmla="*/ 145256 h 104"/>
                <a:gd name="T70" fmla="*/ 47882 w 185"/>
                <a:gd name="T71" fmla="*/ 178777 h 104"/>
                <a:gd name="T72" fmla="*/ 213875 w 185"/>
                <a:gd name="T73" fmla="*/ 290512 h 104"/>
                <a:gd name="T74" fmla="*/ 258565 w 185"/>
                <a:gd name="T75" fmla="*/ 276545 h 104"/>
                <a:gd name="T76" fmla="*/ 287295 w 185"/>
                <a:gd name="T77" fmla="*/ 243024 h 104"/>
                <a:gd name="T78" fmla="*/ 341561 w 185"/>
                <a:gd name="T79" fmla="*/ 243024 h 104"/>
                <a:gd name="T80" fmla="*/ 370291 w 185"/>
                <a:gd name="T81" fmla="*/ 262578 h 104"/>
                <a:gd name="T82" fmla="*/ 430942 w 185"/>
                <a:gd name="T83" fmla="*/ 251405 h 104"/>
                <a:gd name="T84" fmla="*/ 437326 w 185"/>
                <a:gd name="T85" fmla="*/ 256991 h 104"/>
                <a:gd name="T86" fmla="*/ 446903 w 185"/>
                <a:gd name="T87" fmla="*/ 262578 h 104"/>
                <a:gd name="T88" fmla="*/ 446903 w 185"/>
                <a:gd name="T89" fmla="*/ 262578 h 104"/>
                <a:gd name="T90" fmla="*/ 446903 w 185"/>
                <a:gd name="T91" fmla="*/ 262578 h 104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185"/>
                <a:gd name="T139" fmla="*/ 0 h 104"/>
                <a:gd name="T140" fmla="*/ 185 w 185"/>
                <a:gd name="T141" fmla="*/ 104 h 104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185" h="104">
                  <a:moveTo>
                    <a:pt x="140" y="94"/>
                  </a:moveTo>
                  <a:lnTo>
                    <a:pt x="140" y="94"/>
                  </a:lnTo>
                  <a:lnTo>
                    <a:pt x="147" y="87"/>
                  </a:lnTo>
                  <a:lnTo>
                    <a:pt x="159" y="87"/>
                  </a:lnTo>
                  <a:lnTo>
                    <a:pt x="166" y="75"/>
                  </a:lnTo>
                  <a:lnTo>
                    <a:pt x="166" y="71"/>
                  </a:lnTo>
                  <a:lnTo>
                    <a:pt x="185" y="52"/>
                  </a:lnTo>
                  <a:lnTo>
                    <a:pt x="156" y="35"/>
                  </a:lnTo>
                  <a:lnTo>
                    <a:pt x="154" y="28"/>
                  </a:lnTo>
                  <a:lnTo>
                    <a:pt x="154" y="26"/>
                  </a:lnTo>
                  <a:lnTo>
                    <a:pt x="133" y="23"/>
                  </a:lnTo>
                  <a:lnTo>
                    <a:pt x="133" y="33"/>
                  </a:lnTo>
                  <a:lnTo>
                    <a:pt x="130" y="33"/>
                  </a:lnTo>
                  <a:lnTo>
                    <a:pt x="126" y="33"/>
                  </a:lnTo>
                  <a:lnTo>
                    <a:pt x="114" y="23"/>
                  </a:lnTo>
                  <a:lnTo>
                    <a:pt x="116" y="19"/>
                  </a:lnTo>
                  <a:lnTo>
                    <a:pt x="116" y="16"/>
                  </a:lnTo>
                  <a:lnTo>
                    <a:pt x="111" y="16"/>
                  </a:lnTo>
                  <a:lnTo>
                    <a:pt x="104" y="12"/>
                  </a:lnTo>
                  <a:lnTo>
                    <a:pt x="93" y="12"/>
                  </a:lnTo>
                  <a:lnTo>
                    <a:pt x="85" y="4"/>
                  </a:lnTo>
                  <a:lnTo>
                    <a:pt x="81" y="7"/>
                  </a:lnTo>
                  <a:lnTo>
                    <a:pt x="76" y="12"/>
                  </a:lnTo>
                  <a:lnTo>
                    <a:pt x="71" y="12"/>
                  </a:lnTo>
                  <a:lnTo>
                    <a:pt x="62" y="2"/>
                  </a:lnTo>
                  <a:lnTo>
                    <a:pt x="59" y="0"/>
                  </a:lnTo>
                  <a:lnTo>
                    <a:pt x="57" y="12"/>
                  </a:lnTo>
                  <a:lnTo>
                    <a:pt x="12" y="35"/>
                  </a:lnTo>
                  <a:lnTo>
                    <a:pt x="12" y="42"/>
                  </a:lnTo>
                  <a:lnTo>
                    <a:pt x="10" y="45"/>
                  </a:lnTo>
                  <a:lnTo>
                    <a:pt x="3" y="38"/>
                  </a:lnTo>
                  <a:lnTo>
                    <a:pt x="0" y="40"/>
                  </a:lnTo>
                  <a:lnTo>
                    <a:pt x="3" y="45"/>
                  </a:lnTo>
                  <a:lnTo>
                    <a:pt x="12" y="52"/>
                  </a:lnTo>
                  <a:lnTo>
                    <a:pt x="15" y="64"/>
                  </a:lnTo>
                  <a:lnTo>
                    <a:pt x="67" y="104"/>
                  </a:lnTo>
                  <a:lnTo>
                    <a:pt x="81" y="99"/>
                  </a:lnTo>
                  <a:lnTo>
                    <a:pt x="90" y="87"/>
                  </a:lnTo>
                  <a:lnTo>
                    <a:pt x="107" y="87"/>
                  </a:lnTo>
                  <a:lnTo>
                    <a:pt x="116" y="94"/>
                  </a:lnTo>
                  <a:lnTo>
                    <a:pt x="135" y="90"/>
                  </a:lnTo>
                  <a:lnTo>
                    <a:pt x="137" y="92"/>
                  </a:lnTo>
                  <a:lnTo>
                    <a:pt x="140" y="94"/>
                  </a:lnTo>
                  <a:close/>
                </a:path>
              </a:pathLst>
            </a:custGeom>
            <a:solidFill>
              <a:srgbClr val="FFFFFF">
                <a:lumMod val="75000"/>
              </a:srgbClr>
            </a:solidFill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wrap="none" lIns="91083" tIns="45541" rIns="91083" bIns="45541"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de-DE" sz="1600" kern="0" dirty="0">
                <a:solidFill>
                  <a:srgbClr val="76777A"/>
                </a:solidFill>
                <a:latin typeface="Arial" charset="0"/>
              </a:endParaRPr>
            </a:p>
          </p:txBody>
        </p:sp>
        <p:sp>
          <p:nvSpPr>
            <p:cNvPr id="65" name="Freeform 41"/>
            <p:cNvSpPr>
              <a:spLocks/>
            </p:cNvSpPr>
            <p:nvPr/>
          </p:nvSpPr>
          <p:spPr bwMode="auto">
            <a:xfrm>
              <a:off x="4467225" y="3814763"/>
              <a:ext cx="846138" cy="622299"/>
            </a:xfrm>
            <a:custGeom>
              <a:avLst/>
              <a:gdLst>
                <a:gd name="T0" fmla="*/ 0 w 265"/>
                <a:gd name="T1" fmla="*/ 151370 h 222"/>
                <a:gd name="T2" fmla="*/ 22351 w 265"/>
                <a:gd name="T3" fmla="*/ 151370 h 222"/>
                <a:gd name="T4" fmla="*/ 6386 w 265"/>
                <a:gd name="T5" fmla="*/ 137355 h 222"/>
                <a:gd name="T6" fmla="*/ 22351 w 265"/>
                <a:gd name="T7" fmla="*/ 126142 h 222"/>
                <a:gd name="T8" fmla="*/ 28737 w 265"/>
                <a:gd name="T9" fmla="*/ 131748 h 222"/>
                <a:gd name="T10" fmla="*/ 325683 w 265"/>
                <a:gd name="T11" fmla="*/ 19622 h 222"/>
                <a:gd name="T12" fmla="*/ 332069 w 265"/>
                <a:gd name="T13" fmla="*/ 19622 h 222"/>
                <a:gd name="T14" fmla="*/ 370385 w 265"/>
                <a:gd name="T15" fmla="*/ 5606 h 222"/>
                <a:gd name="T16" fmla="*/ 348034 w 265"/>
                <a:gd name="T17" fmla="*/ 25228 h 222"/>
                <a:gd name="T18" fmla="*/ 348034 w 265"/>
                <a:gd name="T19" fmla="*/ 33638 h 222"/>
                <a:gd name="T20" fmla="*/ 399122 w 265"/>
                <a:gd name="T21" fmla="*/ 44850 h 222"/>
                <a:gd name="T22" fmla="*/ 731191 w 265"/>
                <a:gd name="T23" fmla="*/ 25228 h 222"/>
                <a:gd name="T24" fmla="*/ 731191 w 265"/>
                <a:gd name="T25" fmla="*/ 224252 h 222"/>
                <a:gd name="T26" fmla="*/ 740770 w 265"/>
                <a:gd name="T27" fmla="*/ 243874 h 222"/>
                <a:gd name="T28" fmla="*/ 830173 w 265"/>
                <a:gd name="T29" fmla="*/ 375623 h 222"/>
                <a:gd name="T30" fmla="*/ 830173 w 265"/>
                <a:gd name="T31" fmla="*/ 384032 h 222"/>
                <a:gd name="T32" fmla="*/ 846138 w 265"/>
                <a:gd name="T33" fmla="*/ 417670 h 222"/>
                <a:gd name="T34" fmla="*/ 769507 w 265"/>
                <a:gd name="T35" fmla="*/ 594268 h 222"/>
                <a:gd name="T36" fmla="*/ 740770 w 265"/>
                <a:gd name="T37" fmla="*/ 602678 h 222"/>
                <a:gd name="T38" fmla="*/ 632209 w 265"/>
                <a:gd name="T39" fmla="*/ 588662 h 222"/>
                <a:gd name="T40" fmla="*/ 597086 w 265"/>
                <a:gd name="T41" fmla="*/ 594268 h 222"/>
                <a:gd name="T42" fmla="*/ 549191 w 265"/>
                <a:gd name="T43" fmla="*/ 622300 h 222"/>
                <a:gd name="T44" fmla="*/ 491718 w 265"/>
                <a:gd name="T45" fmla="*/ 594268 h 222"/>
                <a:gd name="T46" fmla="*/ 408701 w 265"/>
                <a:gd name="T47" fmla="*/ 588662 h 222"/>
                <a:gd name="T48" fmla="*/ 348034 w 265"/>
                <a:gd name="T49" fmla="*/ 555024 h 222"/>
                <a:gd name="T50" fmla="*/ 332069 w 265"/>
                <a:gd name="T51" fmla="*/ 529796 h 222"/>
                <a:gd name="T52" fmla="*/ 265017 w 265"/>
                <a:gd name="T53" fmla="*/ 541009 h 222"/>
                <a:gd name="T54" fmla="*/ 242666 w 265"/>
                <a:gd name="T55" fmla="*/ 549418 h 222"/>
                <a:gd name="T56" fmla="*/ 210736 w 265"/>
                <a:gd name="T57" fmla="*/ 510174 h 222"/>
                <a:gd name="T58" fmla="*/ 210736 w 265"/>
                <a:gd name="T59" fmla="*/ 501764 h 222"/>
                <a:gd name="T60" fmla="*/ 172421 w 265"/>
                <a:gd name="T61" fmla="*/ 482142 h 222"/>
                <a:gd name="T62" fmla="*/ 111754 w 265"/>
                <a:gd name="T63" fmla="*/ 468127 h 222"/>
                <a:gd name="T64" fmla="*/ 89403 w 265"/>
                <a:gd name="T65" fmla="*/ 490552 h 222"/>
                <a:gd name="T66" fmla="*/ 76631 w 265"/>
                <a:gd name="T67" fmla="*/ 482142 h 222"/>
                <a:gd name="T68" fmla="*/ 6386 w 265"/>
                <a:gd name="T69" fmla="*/ 257890 h 222"/>
                <a:gd name="T70" fmla="*/ 0 w 265"/>
                <a:gd name="T71" fmla="*/ 151370 h 222"/>
                <a:gd name="T72" fmla="*/ 0 w 265"/>
                <a:gd name="T73" fmla="*/ 151370 h 222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265"/>
                <a:gd name="T112" fmla="*/ 0 h 222"/>
                <a:gd name="T113" fmla="*/ 265 w 265"/>
                <a:gd name="T114" fmla="*/ 222 h 222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265" h="222">
                  <a:moveTo>
                    <a:pt x="0" y="54"/>
                  </a:moveTo>
                  <a:lnTo>
                    <a:pt x="0" y="54"/>
                  </a:lnTo>
                  <a:lnTo>
                    <a:pt x="7" y="56"/>
                  </a:lnTo>
                  <a:lnTo>
                    <a:pt x="7" y="54"/>
                  </a:lnTo>
                  <a:lnTo>
                    <a:pt x="7" y="52"/>
                  </a:lnTo>
                  <a:lnTo>
                    <a:pt x="2" y="49"/>
                  </a:lnTo>
                  <a:lnTo>
                    <a:pt x="2" y="47"/>
                  </a:lnTo>
                  <a:lnTo>
                    <a:pt x="7" y="45"/>
                  </a:lnTo>
                  <a:lnTo>
                    <a:pt x="9" y="45"/>
                  </a:lnTo>
                  <a:lnTo>
                    <a:pt x="9" y="47"/>
                  </a:lnTo>
                  <a:lnTo>
                    <a:pt x="102" y="4"/>
                  </a:lnTo>
                  <a:lnTo>
                    <a:pt x="102" y="7"/>
                  </a:lnTo>
                  <a:lnTo>
                    <a:pt x="104" y="7"/>
                  </a:lnTo>
                  <a:lnTo>
                    <a:pt x="106" y="7"/>
                  </a:lnTo>
                  <a:lnTo>
                    <a:pt x="116" y="2"/>
                  </a:lnTo>
                  <a:lnTo>
                    <a:pt x="116" y="4"/>
                  </a:lnTo>
                  <a:lnTo>
                    <a:pt x="109" y="9"/>
                  </a:lnTo>
                  <a:lnTo>
                    <a:pt x="109" y="12"/>
                  </a:lnTo>
                  <a:lnTo>
                    <a:pt x="113" y="12"/>
                  </a:lnTo>
                  <a:lnTo>
                    <a:pt x="125" y="16"/>
                  </a:lnTo>
                  <a:lnTo>
                    <a:pt x="210" y="0"/>
                  </a:lnTo>
                  <a:lnTo>
                    <a:pt x="229" y="9"/>
                  </a:lnTo>
                  <a:lnTo>
                    <a:pt x="241" y="61"/>
                  </a:lnTo>
                  <a:lnTo>
                    <a:pt x="229" y="80"/>
                  </a:lnTo>
                  <a:lnTo>
                    <a:pt x="229" y="82"/>
                  </a:lnTo>
                  <a:lnTo>
                    <a:pt x="232" y="87"/>
                  </a:lnTo>
                  <a:lnTo>
                    <a:pt x="239" y="92"/>
                  </a:lnTo>
                  <a:lnTo>
                    <a:pt x="260" y="134"/>
                  </a:lnTo>
                  <a:lnTo>
                    <a:pt x="260" y="137"/>
                  </a:lnTo>
                  <a:lnTo>
                    <a:pt x="260" y="139"/>
                  </a:lnTo>
                  <a:lnTo>
                    <a:pt x="265" y="149"/>
                  </a:lnTo>
                  <a:lnTo>
                    <a:pt x="239" y="201"/>
                  </a:lnTo>
                  <a:lnTo>
                    <a:pt x="241" y="212"/>
                  </a:lnTo>
                  <a:lnTo>
                    <a:pt x="239" y="215"/>
                  </a:lnTo>
                  <a:lnTo>
                    <a:pt x="232" y="215"/>
                  </a:lnTo>
                  <a:lnTo>
                    <a:pt x="213" y="208"/>
                  </a:lnTo>
                  <a:lnTo>
                    <a:pt x="198" y="210"/>
                  </a:lnTo>
                  <a:lnTo>
                    <a:pt x="194" y="215"/>
                  </a:lnTo>
                  <a:lnTo>
                    <a:pt x="187" y="212"/>
                  </a:lnTo>
                  <a:lnTo>
                    <a:pt x="177" y="215"/>
                  </a:lnTo>
                  <a:lnTo>
                    <a:pt x="172" y="222"/>
                  </a:lnTo>
                  <a:lnTo>
                    <a:pt x="165" y="222"/>
                  </a:lnTo>
                  <a:lnTo>
                    <a:pt x="154" y="212"/>
                  </a:lnTo>
                  <a:lnTo>
                    <a:pt x="144" y="217"/>
                  </a:lnTo>
                  <a:lnTo>
                    <a:pt x="128" y="210"/>
                  </a:lnTo>
                  <a:lnTo>
                    <a:pt x="113" y="198"/>
                  </a:lnTo>
                  <a:lnTo>
                    <a:pt x="109" y="198"/>
                  </a:lnTo>
                  <a:lnTo>
                    <a:pt x="106" y="196"/>
                  </a:lnTo>
                  <a:lnTo>
                    <a:pt x="104" y="189"/>
                  </a:lnTo>
                  <a:lnTo>
                    <a:pt x="83" y="186"/>
                  </a:lnTo>
                  <a:lnTo>
                    <a:pt x="83" y="193"/>
                  </a:lnTo>
                  <a:lnTo>
                    <a:pt x="80" y="196"/>
                  </a:lnTo>
                  <a:lnTo>
                    <a:pt x="76" y="196"/>
                  </a:lnTo>
                  <a:lnTo>
                    <a:pt x="66" y="186"/>
                  </a:lnTo>
                  <a:lnTo>
                    <a:pt x="66" y="182"/>
                  </a:lnTo>
                  <a:lnTo>
                    <a:pt x="66" y="179"/>
                  </a:lnTo>
                  <a:lnTo>
                    <a:pt x="61" y="179"/>
                  </a:lnTo>
                  <a:lnTo>
                    <a:pt x="54" y="172"/>
                  </a:lnTo>
                  <a:lnTo>
                    <a:pt x="43" y="172"/>
                  </a:lnTo>
                  <a:lnTo>
                    <a:pt x="35" y="167"/>
                  </a:lnTo>
                  <a:lnTo>
                    <a:pt x="31" y="170"/>
                  </a:lnTo>
                  <a:lnTo>
                    <a:pt x="28" y="175"/>
                  </a:lnTo>
                  <a:lnTo>
                    <a:pt x="26" y="175"/>
                  </a:lnTo>
                  <a:lnTo>
                    <a:pt x="24" y="172"/>
                  </a:lnTo>
                  <a:lnTo>
                    <a:pt x="12" y="104"/>
                  </a:lnTo>
                  <a:lnTo>
                    <a:pt x="2" y="92"/>
                  </a:lnTo>
                  <a:lnTo>
                    <a:pt x="5" y="75"/>
                  </a:lnTo>
                  <a:lnTo>
                    <a:pt x="0" y="54"/>
                  </a:lnTo>
                  <a:close/>
                </a:path>
              </a:pathLst>
            </a:custGeom>
            <a:solidFill>
              <a:srgbClr val="FFFFFF">
                <a:lumMod val="75000"/>
              </a:srgbClr>
            </a:solidFill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wrap="none" lIns="91083" tIns="45541" rIns="91083" bIns="45541"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de-DE" sz="1600" kern="0" dirty="0">
                <a:solidFill>
                  <a:srgbClr val="76777A"/>
                </a:solidFill>
                <a:latin typeface="Arial" charset="0"/>
              </a:endParaRPr>
            </a:p>
          </p:txBody>
        </p:sp>
        <p:sp>
          <p:nvSpPr>
            <p:cNvPr id="66" name="Freeform 42"/>
            <p:cNvSpPr>
              <a:spLocks/>
            </p:cNvSpPr>
            <p:nvPr/>
          </p:nvSpPr>
          <p:spPr bwMode="auto">
            <a:xfrm>
              <a:off x="5289550" y="3254376"/>
              <a:ext cx="74613" cy="119063"/>
            </a:xfrm>
            <a:custGeom>
              <a:avLst/>
              <a:gdLst>
                <a:gd name="T0" fmla="*/ 38929 w 23"/>
                <a:gd name="T1" fmla="*/ 85045 h 42"/>
                <a:gd name="T2" fmla="*/ 38929 w 23"/>
                <a:gd name="T3" fmla="*/ 85045 h 42"/>
                <a:gd name="T4" fmla="*/ 0 w 23"/>
                <a:gd name="T5" fmla="*/ 19844 h 42"/>
                <a:gd name="T6" fmla="*/ 6488 w 23"/>
                <a:gd name="T7" fmla="*/ 0 h 42"/>
                <a:gd name="T8" fmla="*/ 38929 w 23"/>
                <a:gd name="T9" fmla="*/ 65201 h 42"/>
                <a:gd name="T10" fmla="*/ 45417 w 23"/>
                <a:gd name="T11" fmla="*/ 65201 h 42"/>
                <a:gd name="T12" fmla="*/ 74613 w 23"/>
                <a:gd name="T13" fmla="*/ 104889 h 42"/>
                <a:gd name="T14" fmla="*/ 74613 w 23"/>
                <a:gd name="T15" fmla="*/ 113393 h 42"/>
                <a:gd name="T16" fmla="*/ 68125 w 23"/>
                <a:gd name="T17" fmla="*/ 119063 h 42"/>
                <a:gd name="T18" fmla="*/ 38929 w 23"/>
                <a:gd name="T19" fmla="*/ 85045 h 42"/>
                <a:gd name="T20" fmla="*/ 38929 w 23"/>
                <a:gd name="T21" fmla="*/ 85045 h 42"/>
                <a:gd name="T22" fmla="*/ 38929 w 23"/>
                <a:gd name="T23" fmla="*/ 85045 h 42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23"/>
                <a:gd name="T37" fmla="*/ 0 h 42"/>
                <a:gd name="T38" fmla="*/ 23 w 23"/>
                <a:gd name="T39" fmla="*/ 42 h 42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23" h="42">
                  <a:moveTo>
                    <a:pt x="12" y="30"/>
                  </a:moveTo>
                  <a:lnTo>
                    <a:pt x="12" y="30"/>
                  </a:lnTo>
                  <a:lnTo>
                    <a:pt x="0" y="7"/>
                  </a:lnTo>
                  <a:lnTo>
                    <a:pt x="2" y="0"/>
                  </a:lnTo>
                  <a:lnTo>
                    <a:pt x="12" y="23"/>
                  </a:lnTo>
                  <a:lnTo>
                    <a:pt x="14" y="23"/>
                  </a:lnTo>
                  <a:lnTo>
                    <a:pt x="23" y="37"/>
                  </a:lnTo>
                  <a:lnTo>
                    <a:pt x="23" y="40"/>
                  </a:lnTo>
                  <a:lnTo>
                    <a:pt x="21" y="42"/>
                  </a:lnTo>
                  <a:lnTo>
                    <a:pt x="12" y="30"/>
                  </a:lnTo>
                  <a:close/>
                </a:path>
              </a:pathLst>
            </a:custGeom>
            <a:solidFill>
              <a:srgbClr val="F8F8F8"/>
            </a:solidFill>
            <a:ln w="12700">
              <a:solidFill>
                <a:srgbClr val="FFFFFF"/>
              </a:solidFill>
              <a:round/>
              <a:headEnd/>
              <a:tailEnd/>
            </a:ln>
          </p:spPr>
          <p:txBody>
            <a:bodyPr lIns="91083" tIns="45541" rIns="91083" bIns="45541"/>
            <a:lstStyle/>
            <a:p>
              <a:pPr marL="0" marR="0" lvl="0" indent="0" algn="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600" b="0" i="0" u="none" strike="noStrike" kern="0" cap="none" spc="0" normalizeH="0" baseline="0" noProof="0" dirty="0">
                <a:ln>
                  <a:noFill/>
                </a:ln>
                <a:solidFill>
                  <a:srgbClr val="76777A"/>
                </a:solidFill>
                <a:effectLst/>
                <a:uLnTx/>
                <a:uFillTx/>
                <a:latin typeface="Arial" charset="0"/>
              </a:endParaRPr>
            </a:p>
          </p:txBody>
        </p:sp>
        <p:sp>
          <p:nvSpPr>
            <p:cNvPr id="67" name="Freeform 43"/>
            <p:cNvSpPr>
              <a:spLocks/>
            </p:cNvSpPr>
            <p:nvPr/>
          </p:nvSpPr>
          <p:spPr bwMode="auto">
            <a:xfrm>
              <a:off x="5289550" y="3254376"/>
              <a:ext cx="74613" cy="119063"/>
            </a:xfrm>
            <a:custGeom>
              <a:avLst/>
              <a:gdLst>
                <a:gd name="T0" fmla="*/ 38929 w 23"/>
                <a:gd name="T1" fmla="*/ 85045 h 42"/>
                <a:gd name="T2" fmla="*/ 38929 w 23"/>
                <a:gd name="T3" fmla="*/ 85045 h 42"/>
                <a:gd name="T4" fmla="*/ 0 w 23"/>
                <a:gd name="T5" fmla="*/ 19844 h 42"/>
                <a:gd name="T6" fmla="*/ 6488 w 23"/>
                <a:gd name="T7" fmla="*/ 0 h 42"/>
                <a:gd name="T8" fmla="*/ 38929 w 23"/>
                <a:gd name="T9" fmla="*/ 65201 h 42"/>
                <a:gd name="T10" fmla="*/ 45417 w 23"/>
                <a:gd name="T11" fmla="*/ 65201 h 42"/>
                <a:gd name="T12" fmla="*/ 74613 w 23"/>
                <a:gd name="T13" fmla="*/ 104889 h 42"/>
                <a:gd name="T14" fmla="*/ 74613 w 23"/>
                <a:gd name="T15" fmla="*/ 113393 h 42"/>
                <a:gd name="T16" fmla="*/ 68125 w 23"/>
                <a:gd name="T17" fmla="*/ 119063 h 42"/>
                <a:gd name="T18" fmla="*/ 38929 w 23"/>
                <a:gd name="T19" fmla="*/ 85045 h 4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3"/>
                <a:gd name="T31" fmla="*/ 0 h 42"/>
                <a:gd name="T32" fmla="*/ 23 w 23"/>
                <a:gd name="T33" fmla="*/ 42 h 42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3" h="42">
                  <a:moveTo>
                    <a:pt x="12" y="30"/>
                  </a:moveTo>
                  <a:lnTo>
                    <a:pt x="12" y="30"/>
                  </a:lnTo>
                  <a:lnTo>
                    <a:pt x="0" y="7"/>
                  </a:lnTo>
                  <a:lnTo>
                    <a:pt x="2" y="0"/>
                  </a:lnTo>
                  <a:lnTo>
                    <a:pt x="12" y="23"/>
                  </a:lnTo>
                  <a:lnTo>
                    <a:pt x="14" y="23"/>
                  </a:lnTo>
                  <a:lnTo>
                    <a:pt x="23" y="37"/>
                  </a:lnTo>
                  <a:lnTo>
                    <a:pt x="23" y="40"/>
                  </a:lnTo>
                  <a:lnTo>
                    <a:pt x="21" y="42"/>
                  </a:lnTo>
                  <a:lnTo>
                    <a:pt x="12" y="30"/>
                  </a:lnTo>
                  <a:close/>
                </a:path>
              </a:pathLst>
            </a:custGeom>
            <a:solidFill>
              <a:srgbClr val="F8F8F8"/>
            </a:solidFill>
            <a:ln w="12700">
              <a:solidFill>
                <a:srgbClr val="FFFFFF"/>
              </a:solidFill>
              <a:round/>
              <a:headEnd/>
              <a:tailEnd/>
            </a:ln>
          </p:spPr>
          <p:txBody>
            <a:bodyPr lIns="91083" tIns="45541" rIns="91083" bIns="45541"/>
            <a:lstStyle/>
            <a:p>
              <a:pPr marL="0" marR="0" lvl="0" indent="0" algn="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600" b="0" i="0" u="none" strike="noStrike" kern="0" cap="none" spc="0" normalizeH="0" baseline="0" noProof="0" dirty="0">
                <a:ln>
                  <a:noFill/>
                </a:ln>
                <a:solidFill>
                  <a:srgbClr val="76777A"/>
                </a:solidFill>
                <a:effectLst/>
                <a:uLnTx/>
                <a:uFillTx/>
                <a:latin typeface="Arial" charset="0"/>
              </a:endParaRPr>
            </a:p>
          </p:txBody>
        </p:sp>
        <p:sp>
          <p:nvSpPr>
            <p:cNvPr id="68" name="Freeform 44"/>
            <p:cNvSpPr>
              <a:spLocks/>
            </p:cNvSpPr>
            <p:nvPr/>
          </p:nvSpPr>
          <p:spPr bwMode="auto">
            <a:xfrm>
              <a:off x="5289550" y="3254376"/>
              <a:ext cx="74613" cy="119063"/>
            </a:xfrm>
            <a:custGeom>
              <a:avLst/>
              <a:gdLst>
                <a:gd name="T0" fmla="*/ 38929 w 23"/>
                <a:gd name="T1" fmla="*/ 85045 h 42"/>
                <a:gd name="T2" fmla="*/ 38929 w 23"/>
                <a:gd name="T3" fmla="*/ 85045 h 42"/>
                <a:gd name="T4" fmla="*/ 0 w 23"/>
                <a:gd name="T5" fmla="*/ 19844 h 42"/>
                <a:gd name="T6" fmla="*/ 6488 w 23"/>
                <a:gd name="T7" fmla="*/ 0 h 42"/>
                <a:gd name="T8" fmla="*/ 38929 w 23"/>
                <a:gd name="T9" fmla="*/ 65201 h 42"/>
                <a:gd name="T10" fmla="*/ 45417 w 23"/>
                <a:gd name="T11" fmla="*/ 65201 h 42"/>
                <a:gd name="T12" fmla="*/ 74613 w 23"/>
                <a:gd name="T13" fmla="*/ 104889 h 42"/>
                <a:gd name="T14" fmla="*/ 74613 w 23"/>
                <a:gd name="T15" fmla="*/ 113393 h 42"/>
                <a:gd name="T16" fmla="*/ 68125 w 23"/>
                <a:gd name="T17" fmla="*/ 119063 h 42"/>
                <a:gd name="T18" fmla="*/ 38929 w 23"/>
                <a:gd name="T19" fmla="*/ 85045 h 4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3"/>
                <a:gd name="T31" fmla="*/ 0 h 42"/>
                <a:gd name="T32" fmla="*/ 23 w 23"/>
                <a:gd name="T33" fmla="*/ 42 h 42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3" h="42">
                  <a:moveTo>
                    <a:pt x="12" y="30"/>
                  </a:moveTo>
                  <a:lnTo>
                    <a:pt x="12" y="30"/>
                  </a:lnTo>
                  <a:lnTo>
                    <a:pt x="0" y="7"/>
                  </a:lnTo>
                  <a:lnTo>
                    <a:pt x="2" y="0"/>
                  </a:lnTo>
                  <a:lnTo>
                    <a:pt x="12" y="23"/>
                  </a:lnTo>
                  <a:lnTo>
                    <a:pt x="14" y="23"/>
                  </a:lnTo>
                  <a:lnTo>
                    <a:pt x="23" y="37"/>
                  </a:lnTo>
                  <a:lnTo>
                    <a:pt x="23" y="40"/>
                  </a:lnTo>
                  <a:lnTo>
                    <a:pt x="21" y="42"/>
                  </a:lnTo>
                  <a:lnTo>
                    <a:pt x="12" y="30"/>
                  </a:lnTo>
                </a:path>
              </a:pathLst>
            </a:custGeom>
            <a:solidFill>
              <a:srgbClr val="F8F8F8"/>
            </a:solidFill>
            <a:ln w="12700">
              <a:solidFill>
                <a:srgbClr val="FFFFFF"/>
              </a:solidFill>
              <a:round/>
              <a:headEnd/>
              <a:tailEnd/>
            </a:ln>
          </p:spPr>
          <p:txBody>
            <a:bodyPr lIns="91083" tIns="45541" rIns="91083" bIns="45541"/>
            <a:lstStyle/>
            <a:p>
              <a:pPr marL="0" marR="0" lvl="0" indent="0" algn="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600" b="0" i="0" u="none" strike="noStrike" kern="0" cap="none" spc="0" normalizeH="0" baseline="0" noProof="0" dirty="0">
                <a:ln>
                  <a:noFill/>
                </a:ln>
                <a:solidFill>
                  <a:srgbClr val="76777A"/>
                </a:solidFill>
                <a:effectLst/>
                <a:uLnTx/>
                <a:uFillTx/>
                <a:latin typeface="Arial" charset="0"/>
              </a:endParaRPr>
            </a:p>
          </p:txBody>
        </p:sp>
        <p:sp>
          <p:nvSpPr>
            <p:cNvPr id="69" name="Freeform 45"/>
            <p:cNvSpPr>
              <a:spLocks/>
            </p:cNvSpPr>
            <p:nvPr/>
          </p:nvSpPr>
          <p:spPr bwMode="auto">
            <a:xfrm>
              <a:off x="2784475" y="3663950"/>
              <a:ext cx="190500" cy="179389"/>
            </a:xfrm>
            <a:custGeom>
              <a:avLst/>
              <a:gdLst>
                <a:gd name="T0" fmla="*/ 53090 w 61"/>
                <a:gd name="T1" fmla="*/ 47650 h 64"/>
                <a:gd name="T2" fmla="*/ 53090 w 61"/>
                <a:gd name="T3" fmla="*/ 47650 h 64"/>
                <a:gd name="T4" fmla="*/ 37475 w 61"/>
                <a:gd name="T5" fmla="*/ 67271 h 64"/>
                <a:gd name="T6" fmla="*/ 21861 w 61"/>
                <a:gd name="T7" fmla="*/ 67271 h 64"/>
                <a:gd name="T8" fmla="*/ 15615 w 61"/>
                <a:gd name="T9" fmla="*/ 72876 h 64"/>
                <a:gd name="T10" fmla="*/ 15615 w 61"/>
                <a:gd name="T11" fmla="*/ 86891 h 64"/>
                <a:gd name="T12" fmla="*/ 0 w 61"/>
                <a:gd name="T13" fmla="*/ 92497 h 64"/>
                <a:gd name="T14" fmla="*/ 28107 w 61"/>
                <a:gd name="T15" fmla="*/ 145753 h 64"/>
                <a:gd name="T16" fmla="*/ 37475 w 61"/>
                <a:gd name="T17" fmla="*/ 145753 h 64"/>
                <a:gd name="T18" fmla="*/ 43721 w 61"/>
                <a:gd name="T19" fmla="*/ 145753 h 64"/>
                <a:gd name="T20" fmla="*/ 65582 w 61"/>
                <a:gd name="T21" fmla="*/ 126132 h 64"/>
                <a:gd name="T22" fmla="*/ 103057 w 61"/>
                <a:gd name="T23" fmla="*/ 120526 h 64"/>
                <a:gd name="T24" fmla="*/ 109303 w 61"/>
                <a:gd name="T25" fmla="*/ 126132 h 64"/>
                <a:gd name="T26" fmla="*/ 124918 w 61"/>
                <a:gd name="T27" fmla="*/ 145753 h 64"/>
                <a:gd name="T28" fmla="*/ 124918 w 61"/>
                <a:gd name="T29" fmla="*/ 179388 h 64"/>
                <a:gd name="T30" fmla="*/ 146779 w 61"/>
                <a:gd name="T31" fmla="*/ 170979 h 64"/>
                <a:gd name="T32" fmla="*/ 156148 w 61"/>
                <a:gd name="T33" fmla="*/ 159767 h 64"/>
                <a:gd name="T34" fmla="*/ 178008 w 61"/>
                <a:gd name="T35" fmla="*/ 159767 h 64"/>
                <a:gd name="T36" fmla="*/ 184254 w 61"/>
                <a:gd name="T37" fmla="*/ 151359 h 64"/>
                <a:gd name="T38" fmla="*/ 184254 w 61"/>
                <a:gd name="T39" fmla="*/ 126132 h 64"/>
                <a:gd name="T40" fmla="*/ 190500 w 61"/>
                <a:gd name="T41" fmla="*/ 145753 h 64"/>
                <a:gd name="T42" fmla="*/ 190500 w 61"/>
                <a:gd name="T43" fmla="*/ 120526 h 64"/>
                <a:gd name="T44" fmla="*/ 162393 w 61"/>
                <a:gd name="T45" fmla="*/ 112118 h 64"/>
                <a:gd name="T46" fmla="*/ 184254 w 61"/>
                <a:gd name="T47" fmla="*/ 86891 h 64"/>
                <a:gd name="T48" fmla="*/ 162393 w 61"/>
                <a:gd name="T49" fmla="*/ 39241 h 64"/>
                <a:gd name="T50" fmla="*/ 146779 w 61"/>
                <a:gd name="T51" fmla="*/ 33635 h 64"/>
                <a:gd name="T52" fmla="*/ 81197 w 61"/>
                <a:gd name="T53" fmla="*/ 39241 h 64"/>
                <a:gd name="T54" fmla="*/ 81197 w 61"/>
                <a:gd name="T55" fmla="*/ 33635 h 64"/>
                <a:gd name="T56" fmla="*/ 103057 w 61"/>
                <a:gd name="T57" fmla="*/ 19621 h 64"/>
                <a:gd name="T58" fmla="*/ 103057 w 61"/>
                <a:gd name="T59" fmla="*/ 19621 h 64"/>
                <a:gd name="T60" fmla="*/ 81197 w 61"/>
                <a:gd name="T61" fmla="*/ 0 h 64"/>
                <a:gd name="T62" fmla="*/ 81197 w 61"/>
                <a:gd name="T63" fmla="*/ 0 h 64"/>
                <a:gd name="T64" fmla="*/ 59336 w 61"/>
                <a:gd name="T65" fmla="*/ 39241 h 64"/>
                <a:gd name="T66" fmla="*/ 53090 w 61"/>
                <a:gd name="T67" fmla="*/ 47650 h 64"/>
                <a:gd name="T68" fmla="*/ 53090 w 61"/>
                <a:gd name="T69" fmla="*/ 47650 h 64"/>
                <a:gd name="T70" fmla="*/ 53090 w 61"/>
                <a:gd name="T71" fmla="*/ 47650 h 64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61"/>
                <a:gd name="T109" fmla="*/ 0 h 64"/>
                <a:gd name="T110" fmla="*/ 61 w 61"/>
                <a:gd name="T111" fmla="*/ 64 h 64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61" h="64">
                  <a:moveTo>
                    <a:pt x="17" y="17"/>
                  </a:moveTo>
                  <a:lnTo>
                    <a:pt x="17" y="17"/>
                  </a:lnTo>
                  <a:lnTo>
                    <a:pt x="12" y="24"/>
                  </a:lnTo>
                  <a:lnTo>
                    <a:pt x="7" y="24"/>
                  </a:lnTo>
                  <a:lnTo>
                    <a:pt x="5" y="26"/>
                  </a:lnTo>
                  <a:lnTo>
                    <a:pt x="5" y="31"/>
                  </a:lnTo>
                  <a:lnTo>
                    <a:pt x="0" y="33"/>
                  </a:lnTo>
                  <a:lnTo>
                    <a:pt x="9" y="52"/>
                  </a:lnTo>
                  <a:lnTo>
                    <a:pt x="12" y="52"/>
                  </a:lnTo>
                  <a:lnTo>
                    <a:pt x="14" y="52"/>
                  </a:lnTo>
                  <a:lnTo>
                    <a:pt x="21" y="45"/>
                  </a:lnTo>
                  <a:lnTo>
                    <a:pt x="33" y="43"/>
                  </a:lnTo>
                  <a:lnTo>
                    <a:pt x="35" y="45"/>
                  </a:lnTo>
                  <a:lnTo>
                    <a:pt x="40" y="52"/>
                  </a:lnTo>
                  <a:lnTo>
                    <a:pt x="40" y="64"/>
                  </a:lnTo>
                  <a:lnTo>
                    <a:pt x="47" y="61"/>
                  </a:lnTo>
                  <a:lnTo>
                    <a:pt x="50" y="57"/>
                  </a:lnTo>
                  <a:lnTo>
                    <a:pt x="57" y="57"/>
                  </a:lnTo>
                  <a:lnTo>
                    <a:pt x="59" y="54"/>
                  </a:lnTo>
                  <a:lnTo>
                    <a:pt x="59" y="45"/>
                  </a:lnTo>
                  <a:lnTo>
                    <a:pt x="61" y="52"/>
                  </a:lnTo>
                  <a:lnTo>
                    <a:pt x="61" y="43"/>
                  </a:lnTo>
                  <a:lnTo>
                    <a:pt x="52" y="40"/>
                  </a:lnTo>
                  <a:lnTo>
                    <a:pt x="59" y="31"/>
                  </a:lnTo>
                  <a:lnTo>
                    <a:pt x="52" y="14"/>
                  </a:lnTo>
                  <a:lnTo>
                    <a:pt x="47" y="12"/>
                  </a:lnTo>
                  <a:lnTo>
                    <a:pt x="26" y="14"/>
                  </a:lnTo>
                  <a:lnTo>
                    <a:pt x="26" y="12"/>
                  </a:lnTo>
                  <a:lnTo>
                    <a:pt x="33" y="7"/>
                  </a:lnTo>
                  <a:lnTo>
                    <a:pt x="26" y="0"/>
                  </a:lnTo>
                  <a:lnTo>
                    <a:pt x="19" y="14"/>
                  </a:lnTo>
                  <a:lnTo>
                    <a:pt x="17" y="17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wrap="none" lIns="91083" tIns="45541" rIns="91083" bIns="45541"/>
            <a:lstStyle/>
            <a:p>
              <a:pPr marL="0" marR="0" lvl="0" indent="0" algn="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600" b="0" i="0" u="none" strike="noStrike" kern="0" cap="none" spc="0" normalizeH="0" baseline="0" noProof="0" dirty="0">
                <a:ln>
                  <a:noFill/>
                </a:ln>
                <a:solidFill>
                  <a:srgbClr val="76777A"/>
                </a:solidFill>
                <a:effectLst/>
                <a:uLnTx/>
                <a:uFillTx/>
                <a:latin typeface="Arial" charset="0"/>
              </a:endParaRPr>
            </a:p>
          </p:txBody>
        </p:sp>
        <p:sp>
          <p:nvSpPr>
            <p:cNvPr id="70" name="Freeform 46"/>
            <p:cNvSpPr>
              <a:spLocks/>
            </p:cNvSpPr>
            <p:nvPr/>
          </p:nvSpPr>
          <p:spPr bwMode="auto">
            <a:xfrm>
              <a:off x="2865438" y="3284539"/>
              <a:ext cx="688975" cy="1031875"/>
            </a:xfrm>
            <a:custGeom>
              <a:avLst/>
              <a:gdLst>
                <a:gd name="T0" fmla="*/ 225425 w 217"/>
                <a:gd name="T1" fmla="*/ 350501 h 368"/>
                <a:gd name="T2" fmla="*/ 247650 w 217"/>
                <a:gd name="T3" fmla="*/ 316853 h 368"/>
                <a:gd name="T4" fmla="*/ 225425 w 217"/>
                <a:gd name="T5" fmla="*/ 311245 h 368"/>
                <a:gd name="T6" fmla="*/ 215900 w 217"/>
                <a:gd name="T7" fmla="*/ 311245 h 368"/>
                <a:gd name="T8" fmla="*/ 215900 w 217"/>
                <a:gd name="T9" fmla="*/ 277597 h 368"/>
                <a:gd name="T10" fmla="*/ 158750 w 217"/>
                <a:gd name="T11" fmla="*/ 375737 h 368"/>
                <a:gd name="T12" fmla="*/ 142875 w 217"/>
                <a:gd name="T13" fmla="*/ 375737 h 368"/>
                <a:gd name="T14" fmla="*/ 171450 w 217"/>
                <a:gd name="T15" fmla="*/ 316853 h 368"/>
                <a:gd name="T16" fmla="*/ 215900 w 217"/>
                <a:gd name="T17" fmla="*/ 224321 h 368"/>
                <a:gd name="T18" fmla="*/ 171450 w 217"/>
                <a:gd name="T19" fmla="*/ 232733 h 368"/>
                <a:gd name="T20" fmla="*/ 158750 w 217"/>
                <a:gd name="T21" fmla="*/ 204693 h 368"/>
                <a:gd name="T22" fmla="*/ 187325 w 217"/>
                <a:gd name="T23" fmla="*/ 199085 h 368"/>
                <a:gd name="T24" fmla="*/ 215900 w 217"/>
                <a:gd name="T25" fmla="*/ 78512 h 368"/>
                <a:gd name="T26" fmla="*/ 254000 w 217"/>
                <a:gd name="T27" fmla="*/ 64492 h 368"/>
                <a:gd name="T28" fmla="*/ 269875 w 217"/>
                <a:gd name="T29" fmla="*/ 33648 h 368"/>
                <a:gd name="T30" fmla="*/ 336550 w 217"/>
                <a:gd name="T31" fmla="*/ 5608 h 368"/>
                <a:gd name="T32" fmla="*/ 419100 w 217"/>
                <a:gd name="T33" fmla="*/ 44864 h 368"/>
                <a:gd name="T34" fmla="*/ 358775 w 217"/>
                <a:gd name="T35" fmla="*/ 98140 h 368"/>
                <a:gd name="T36" fmla="*/ 330200 w 217"/>
                <a:gd name="T37" fmla="*/ 131788 h 368"/>
                <a:gd name="T38" fmla="*/ 406400 w 217"/>
                <a:gd name="T39" fmla="*/ 126180 h 368"/>
                <a:gd name="T40" fmla="*/ 495300 w 217"/>
                <a:gd name="T41" fmla="*/ 165436 h 368"/>
                <a:gd name="T42" fmla="*/ 396875 w 217"/>
                <a:gd name="T43" fmla="*/ 277597 h 368"/>
                <a:gd name="T44" fmla="*/ 412750 w 217"/>
                <a:gd name="T45" fmla="*/ 302833 h 368"/>
                <a:gd name="T46" fmla="*/ 352425 w 217"/>
                <a:gd name="T47" fmla="*/ 330873 h 368"/>
                <a:gd name="T48" fmla="*/ 479425 w 217"/>
                <a:gd name="T49" fmla="*/ 417797 h 368"/>
                <a:gd name="T50" fmla="*/ 523875 w 217"/>
                <a:gd name="T51" fmla="*/ 535566 h 368"/>
                <a:gd name="T52" fmla="*/ 561975 w 217"/>
                <a:gd name="T53" fmla="*/ 647726 h 368"/>
                <a:gd name="T54" fmla="*/ 593725 w 217"/>
                <a:gd name="T55" fmla="*/ 715022 h 368"/>
                <a:gd name="T56" fmla="*/ 561975 w 217"/>
                <a:gd name="T57" fmla="*/ 754278 h 368"/>
                <a:gd name="T58" fmla="*/ 600075 w 217"/>
                <a:gd name="T59" fmla="*/ 748670 h 368"/>
                <a:gd name="T60" fmla="*/ 688975 w 217"/>
                <a:gd name="T61" fmla="*/ 821574 h 368"/>
                <a:gd name="T62" fmla="*/ 593725 w 217"/>
                <a:gd name="T63" fmla="*/ 939343 h 368"/>
                <a:gd name="T64" fmla="*/ 644525 w 217"/>
                <a:gd name="T65" fmla="*/ 953363 h 368"/>
                <a:gd name="T66" fmla="*/ 450850 w 217"/>
                <a:gd name="T67" fmla="*/ 1001031 h 368"/>
                <a:gd name="T68" fmla="*/ 381000 w 217"/>
                <a:gd name="T69" fmla="*/ 1001031 h 368"/>
                <a:gd name="T70" fmla="*/ 187325 w 217"/>
                <a:gd name="T71" fmla="*/ 1026267 h 368"/>
                <a:gd name="T72" fmla="*/ 88900 w 217"/>
                <a:gd name="T73" fmla="*/ 1001031 h 368"/>
                <a:gd name="T74" fmla="*/ 50800 w 217"/>
                <a:gd name="T75" fmla="*/ 1031875 h 368"/>
                <a:gd name="T76" fmla="*/ 44450 w 217"/>
                <a:gd name="T77" fmla="*/ 1031875 h 368"/>
                <a:gd name="T78" fmla="*/ 15875 w 217"/>
                <a:gd name="T79" fmla="*/ 1020659 h 368"/>
                <a:gd name="T80" fmla="*/ 180975 w 217"/>
                <a:gd name="T81" fmla="*/ 914107 h 368"/>
                <a:gd name="T82" fmla="*/ 314325 w 217"/>
                <a:gd name="T83" fmla="*/ 860831 h 368"/>
                <a:gd name="T84" fmla="*/ 203200 w 217"/>
                <a:gd name="T85" fmla="*/ 855222 h 368"/>
                <a:gd name="T86" fmla="*/ 165100 w 217"/>
                <a:gd name="T87" fmla="*/ 860831 h 368"/>
                <a:gd name="T88" fmla="*/ 158750 w 217"/>
                <a:gd name="T89" fmla="*/ 827182 h 368"/>
                <a:gd name="T90" fmla="*/ 82550 w 217"/>
                <a:gd name="T91" fmla="*/ 807554 h 368"/>
                <a:gd name="T92" fmla="*/ 209550 w 217"/>
                <a:gd name="T93" fmla="*/ 748670 h 368"/>
                <a:gd name="T94" fmla="*/ 165100 w 217"/>
                <a:gd name="T95" fmla="*/ 701002 h 368"/>
                <a:gd name="T96" fmla="*/ 307975 w 217"/>
                <a:gd name="T97" fmla="*/ 661746 h 368"/>
                <a:gd name="T98" fmla="*/ 314325 w 217"/>
                <a:gd name="T99" fmla="*/ 636510 h 368"/>
                <a:gd name="T100" fmla="*/ 330200 w 217"/>
                <a:gd name="T101" fmla="*/ 608470 h 368"/>
                <a:gd name="T102" fmla="*/ 346075 w 217"/>
                <a:gd name="T103" fmla="*/ 549586 h 368"/>
                <a:gd name="T104" fmla="*/ 307975 w 217"/>
                <a:gd name="T105" fmla="*/ 555194 h 368"/>
                <a:gd name="T106" fmla="*/ 307975 w 217"/>
                <a:gd name="T107" fmla="*/ 549586 h 368"/>
                <a:gd name="T108" fmla="*/ 346075 w 217"/>
                <a:gd name="T109" fmla="*/ 462661 h 368"/>
                <a:gd name="T110" fmla="*/ 241300 w 217"/>
                <a:gd name="T111" fmla="*/ 457053 h 368"/>
                <a:gd name="T112" fmla="*/ 231775 w 217"/>
                <a:gd name="T113" fmla="*/ 375737 h 368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217"/>
                <a:gd name="T172" fmla="*/ 0 h 368"/>
                <a:gd name="T173" fmla="*/ 217 w 217"/>
                <a:gd name="T174" fmla="*/ 368 h 368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217" h="368">
                  <a:moveTo>
                    <a:pt x="73" y="134"/>
                  </a:moveTo>
                  <a:lnTo>
                    <a:pt x="73" y="127"/>
                  </a:lnTo>
                  <a:lnTo>
                    <a:pt x="71" y="125"/>
                  </a:lnTo>
                  <a:lnTo>
                    <a:pt x="73" y="116"/>
                  </a:lnTo>
                  <a:lnTo>
                    <a:pt x="76" y="113"/>
                  </a:lnTo>
                  <a:lnTo>
                    <a:pt x="78" y="113"/>
                  </a:lnTo>
                  <a:lnTo>
                    <a:pt x="76" y="108"/>
                  </a:lnTo>
                  <a:lnTo>
                    <a:pt x="71" y="106"/>
                  </a:lnTo>
                  <a:lnTo>
                    <a:pt x="71" y="111"/>
                  </a:lnTo>
                  <a:lnTo>
                    <a:pt x="71" y="113"/>
                  </a:lnTo>
                  <a:lnTo>
                    <a:pt x="68" y="113"/>
                  </a:lnTo>
                  <a:lnTo>
                    <a:pt x="68" y="111"/>
                  </a:lnTo>
                  <a:lnTo>
                    <a:pt x="66" y="111"/>
                  </a:lnTo>
                  <a:lnTo>
                    <a:pt x="61" y="113"/>
                  </a:lnTo>
                  <a:lnTo>
                    <a:pt x="68" y="99"/>
                  </a:lnTo>
                  <a:lnTo>
                    <a:pt x="59" y="108"/>
                  </a:lnTo>
                  <a:lnTo>
                    <a:pt x="59" y="118"/>
                  </a:lnTo>
                  <a:lnTo>
                    <a:pt x="50" y="134"/>
                  </a:lnTo>
                  <a:lnTo>
                    <a:pt x="47" y="134"/>
                  </a:lnTo>
                  <a:lnTo>
                    <a:pt x="45" y="134"/>
                  </a:lnTo>
                  <a:lnTo>
                    <a:pt x="57" y="118"/>
                  </a:lnTo>
                  <a:lnTo>
                    <a:pt x="57" y="116"/>
                  </a:lnTo>
                  <a:lnTo>
                    <a:pt x="54" y="113"/>
                  </a:lnTo>
                  <a:lnTo>
                    <a:pt x="68" y="83"/>
                  </a:lnTo>
                  <a:lnTo>
                    <a:pt x="68" y="80"/>
                  </a:lnTo>
                  <a:lnTo>
                    <a:pt x="59" y="85"/>
                  </a:lnTo>
                  <a:lnTo>
                    <a:pt x="54" y="83"/>
                  </a:lnTo>
                  <a:lnTo>
                    <a:pt x="54" y="75"/>
                  </a:lnTo>
                  <a:lnTo>
                    <a:pt x="50" y="75"/>
                  </a:lnTo>
                  <a:lnTo>
                    <a:pt x="50" y="73"/>
                  </a:lnTo>
                  <a:lnTo>
                    <a:pt x="52" y="73"/>
                  </a:lnTo>
                  <a:lnTo>
                    <a:pt x="54" y="73"/>
                  </a:lnTo>
                  <a:lnTo>
                    <a:pt x="59" y="71"/>
                  </a:lnTo>
                  <a:lnTo>
                    <a:pt x="59" y="66"/>
                  </a:lnTo>
                  <a:lnTo>
                    <a:pt x="66" y="59"/>
                  </a:lnTo>
                  <a:lnTo>
                    <a:pt x="68" y="28"/>
                  </a:lnTo>
                  <a:lnTo>
                    <a:pt x="73" y="26"/>
                  </a:lnTo>
                  <a:lnTo>
                    <a:pt x="80" y="26"/>
                  </a:lnTo>
                  <a:lnTo>
                    <a:pt x="80" y="23"/>
                  </a:lnTo>
                  <a:lnTo>
                    <a:pt x="78" y="21"/>
                  </a:lnTo>
                  <a:lnTo>
                    <a:pt x="80" y="9"/>
                  </a:lnTo>
                  <a:lnTo>
                    <a:pt x="85" y="12"/>
                  </a:lnTo>
                  <a:lnTo>
                    <a:pt x="92" y="0"/>
                  </a:lnTo>
                  <a:lnTo>
                    <a:pt x="99" y="0"/>
                  </a:lnTo>
                  <a:lnTo>
                    <a:pt x="106" y="2"/>
                  </a:lnTo>
                  <a:lnTo>
                    <a:pt x="132" y="2"/>
                  </a:lnTo>
                  <a:lnTo>
                    <a:pt x="135" y="9"/>
                  </a:lnTo>
                  <a:lnTo>
                    <a:pt x="132" y="16"/>
                  </a:lnTo>
                  <a:lnTo>
                    <a:pt x="106" y="33"/>
                  </a:lnTo>
                  <a:lnTo>
                    <a:pt x="113" y="35"/>
                  </a:lnTo>
                  <a:lnTo>
                    <a:pt x="102" y="42"/>
                  </a:lnTo>
                  <a:lnTo>
                    <a:pt x="104" y="42"/>
                  </a:lnTo>
                  <a:lnTo>
                    <a:pt x="104" y="47"/>
                  </a:lnTo>
                  <a:lnTo>
                    <a:pt x="123" y="42"/>
                  </a:lnTo>
                  <a:lnTo>
                    <a:pt x="128" y="45"/>
                  </a:lnTo>
                  <a:lnTo>
                    <a:pt x="149" y="47"/>
                  </a:lnTo>
                  <a:lnTo>
                    <a:pt x="156" y="52"/>
                  </a:lnTo>
                  <a:lnTo>
                    <a:pt x="156" y="59"/>
                  </a:lnTo>
                  <a:lnTo>
                    <a:pt x="130" y="99"/>
                  </a:lnTo>
                  <a:lnTo>
                    <a:pt x="128" y="99"/>
                  </a:lnTo>
                  <a:lnTo>
                    <a:pt x="125" y="99"/>
                  </a:lnTo>
                  <a:lnTo>
                    <a:pt x="123" y="99"/>
                  </a:lnTo>
                  <a:lnTo>
                    <a:pt x="123" y="101"/>
                  </a:lnTo>
                  <a:lnTo>
                    <a:pt x="130" y="108"/>
                  </a:lnTo>
                  <a:lnTo>
                    <a:pt x="116" y="111"/>
                  </a:lnTo>
                  <a:lnTo>
                    <a:pt x="111" y="113"/>
                  </a:lnTo>
                  <a:lnTo>
                    <a:pt x="111" y="118"/>
                  </a:lnTo>
                  <a:lnTo>
                    <a:pt x="113" y="118"/>
                  </a:lnTo>
                  <a:lnTo>
                    <a:pt x="128" y="118"/>
                  </a:lnTo>
                  <a:lnTo>
                    <a:pt x="151" y="149"/>
                  </a:lnTo>
                  <a:lnTo>
                    <a:pt x="151" y="172"/>
                  </a:lnTo>
                  <a:lnTo>
                    <a:pt x="158" y="189"/>
                  </a:lnTo>
                  <a:lnTo>
                    <a:pt x="165" y="191"/>
                  </a:lnTo>
                  <a:lnTo>
                    <a:pt x="184" y="234"/>
                  </a:lnTo>
                  <a:lnTo>
                    <a:pt x="182" y="234"/>
                  </a:lnTo>
                  <a:lnTo>
                    <a:pt x="177" y="231"/>
                  </a:lnTo>
                  <a:lnTo>
                    <a:pt x="172" y="229"/>
                  </a:lnTo>
                  <a:lnTo>
                    <a:pt x="170" y="229"/>
                  </a:lnTo>
                  <a:lnTo>
                    <a:pt x="187" y="255"/>
                  </a:lnTo>
                  <a:lnTo>
                    <a:pt x="175" y="267"/>
                  </a:lnTo>
                  <a:lnTo>
                    <a:pt x="175" y="269"/>
                  </a:lnTo>
                  <a:lnTo>
                    <a:pt x="177" y="269"/>
                  </a:lnTo>
                  <a:lnTo>
                    <a:pt x="182" y="272"/>
                  </a:lnTo>
                  <a:lnTo>
                    <a:pt x="182" y="274"/>
                  </a:lnTo>
                  <a:lnTo>
                    <a:pt x="189" y="267"/>
                  </a:lnTo>
                  <a:lnTo>
                    <a:pt x="205" y="267"/>
                  </a:lnTo>
                  <a:lnTo>
                    <a:pt x="215" y="272"/>
                  </a:lnTo>
                  <a:lnTo>
                    <a:pt x="217" y="293"/>
                  </a:lnTo>
                  <a:lnTo>
                    <a:pt x="215" y="302"/>
                  </a:lnTo>
                  <a:lnTo>
                    <a:pt x="182" y="328"/>
                  </a:lnTo>
                  <a:lnTo>
                    <a:pt x="187" y="335"/>
                  </a:lnTo>
                  <a:lnTo>
                    <a:pt x="191" y="338"/>
                  </a:lnTo>
                  <a:lnTo>
                    <a:pt x="203" y="338"/>
                  </a:lnTo>
                  <a:lnTo>
                    <a:pt x="203" y="340"/>
                  </a:lnTo>
                  <a:lnTo>
                    <a:pt x="203" y="345"/>
                  </a:lnTo>
                  <a:lnTo>
                    <a:pt x="196" y="352"/>
                  </a:lnTo>
                  <a:lnTo>
                    <a:pt x="142" y="357"/>
                  </a:lnTo>
                  <a:lnTo>
                    <a:pt x="125" y="349"/>
                  </a:lnTo>
                  <a:lnTo>
                    <a:pt x="123" y="354"/>
                  </a:lnTo>
                  <a:lnTo>
                    <a:pt x="120" y="357"/>
                  </a:lnTo>
                  <a:lnTo>
                    <a:pt x="85" y="349"/>
                  </a:lnTo>
                  <a:lnTo>
                    <a:pt x="66" y="352"/>
                  </a:lnTo>
                  <a:lnTo>
                    <a:pt x="59" y="366"/>
                  </a:lnTo>
                  <a:lnTo>
                    <a:pt x="57" y="366"/>
                  </a:lnTo>
                  <a:lnTo>
                    <a:pt x="31" y="357"/>
                  </a:lnTo>
                  <a:lnTo>
                    <a:pt x="28" y="357"/>
                  </a:lnTo>
                  <a:lnTo>
                    <a:pt x="26" y="361"/>
                  </a:lnTo>
                  <a:lnTo>
                    <a:pt x="19" y="364"/>
                  </a:lnTo>
                  <a:lnTo>
                    <a:pt x="16" y="368"/>
                  </a:lnTo>
                  <a:lnTo>
                    <a:pt x="14" y="368"/>
                  </a:lnTo>
                  <a:lnTo>
                    <a:pt x="12" y="368"/>
                  </a:lnTo>
                  <a:lnTo>
                    <a:pt x="7" y="364"/>
                  </a:lnTo>
                  <a:lnTo>
                    <a:pt x="5" y="364"/>
                  </a:lnTo>
                  <a:lnTo>
                    <a:pt x="0" y="366"/>
                  </a:lnTo>
                  <a:lnTo>
                    <a:pt x="57" y="326"/>
                  </a:lnTo>
                  <a:lnTo>
                    <a:pt x="80" y="328"/>
                  </a:lnTo>
                  <a:lnTo>
                    <a:pt x="83" y="326"/>
                  </a:lnTo>
                  <a:lnTo>
                    <a:pt x="99" y="307"/>
                  </a:lnTo>
                  <a:lnTo>
                    <a:pt x="76" y="319"/>
                  </a:lnTo>
                  <a:lnTo>
                    <a:pt x="71" y="316"/>
                  </a:lnTo>
                  <a:lnTo>
                    <a:pt x="64" y="305"/>
                  </a:lnTo>
                  <a:lnTo>
                    <a:pt x="52" y="307"/>
                  </a:lnTo>
                  <a:lnTo>
                    <a:pt x="50" y="302"/>
                  </a:lnTo>
                  <a:lnTo>
                    <a:pt x="50" y="298"/>
                  </a:lnTo>
                  <a:lnTo>
                    <a:pt x="50" y="295"/>
                  </a:lnTo>
                  <a:lnTo>
                    <a:pt x="33" y="302"/>
                  </a:lnTo>
                  <a:lnTo>
                    <a:pt x="31" y="300"/>
                  </a:lnTo>
                  <a:lnTo>
                    <a:pt x="26" y="288"/>
                  </a:lnTo>
                  <a:lnTo>
                    <a:pt x="61" y="276"/>
                  </a:lnTo>
                  <a:lnTo>
                    <a:pt x="66" y="267"/>
                  </a:lnTo>
                  <a:lnTo>
                    <a:pt x="64" y="264"/>
                  </a:lnTo>
                  <a:lnTo>
                    <a:pt x="66" y="248"/>
                  </a:lnTo>
                  <a:lnTo>
                    <a:pt x="52" y="250"/>
                  </a:lnTo>
                  <a:lnTo>
                    <a:pt x="52" y="248"/>
                  </a:lnTo>
                  <a:lnTo>
                    <a:pt x="76" y="231"/>
                  </a:lnTo>
                  <a:lnTo>
                    <a:pt x="97" y="236"/>
                  </a:lnTo>
                  <a:lnTo>
                    <a:pt x="102" y="231"/>
                  </a:lnTo>
                  <a:lnTo>
                    <a:pt x="99" y="229"/>
                  </a:lnTo>
                  <a:lnTo>
                    <a:pt x="99" y="227"/>
                  </a:lnTo>
                  <a:lnTo>
                    <a:pt x="102" y="222"/>
                  </a:lnTo>
                  <a:lnTo>
                    <a:pt x="106" y="217"/>
                  </a:lnTo>
                  <a:lnTo>
                    <a:pt x="104" y="217"/>
                  </a:lnTo>
                  <a:lnTo>
                    <a:pt x="102" y="215"/>
                  </a:lnTo>
                  <a:lnTo>
                    <a:pt x="111" y="198"/>
                  </a:lnTo>
                  <a:lnTo>
                    <a:pt x="109" y="196"/>
                  </a:lnTo>
                  <a:lnTo>
                    <a:pt x="109" y="198"/>
                  </a:lnTo>
                  <a:lnTo>
                    <a:pt x="102" y="201"/>
                  </a:lnTo>
                  <a:lnTo>
                    <a:pt x="97" y="198"/>
                  </a:lnTo>
                  <a:lnTo>
                    <a:pt x="97" y="194"/>
                  </a:lnTo>
                  <a:lnTo>
                    <a:pt x="97" y="196"/>
                  </a:lnTo>
                  <a:lnTo>
                    <a:pt x="92" y="186"/>
                  </a:lnTo>
                  <a:lnTo>
                    <a:pt x="94" y="177"/>
                  </a:lnTo>
                  <a:lnTo>
                    <a:pt x="109" y="165"/>
                  </a:lnTo>
                  <a:lnTo>
                    <a:pt x="102" y="163"/>
                  </a:lnTo>
                  <a:lnTo>
                    <a:pt x="85" y="165"/>
                  </a:lnTo>
                  <a:lnTo>
                    <a:pt x="76" y="163"/>
                  </a:lnTo>
                  <a:lnTo>
                    <a:pt x="73" y="168"/>
                  </a:lnTo>
                  <a:lnTo>
                    <a:pt x="73" y="134"/>
                  </a:lnTo>
                  <a:close/>
                </a:path>
              </a:pathLst>
            </a:custGeom>
            <a:solidFill>
              <a:srgbClr val="24579B"/>
            </a:solidFill>
            <a:ln w="12700">
              <a:solidFill>
                <a:srgbClr val="FFFFFF"/>
              </a:solidFill>
              <a:round/>
              <a:headEnd/>
              <a:tailEnd/>
            </a:ln>
          </p:spPr>
          <p:txBody>
            <a:bodyPr lIns="91083" tIns="45541" rIns="91083" bIns="45541"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de-DE" sz="1600" kern="0" dirty="0">
                <a:solidFill>
                  <a:srgbClr val="24579B"/>
                </a:solidFill>
                <a:latin typeface="Arial" charset="0"/>
              </a:endParaRPr>
            </a:p>
          </p:txBody>
        </p:sp>
        <p:sp>
          <p:nvSpPr>
            <p:cNvPr id="71" name="Freeform 47"/>
            <p:cNvSpPr>
              <a:spLocks/>
            </p:cNvSpPr>
            <p:nvPr/>
          </p:nvSpPr>
          <p:spPr bwMode="auto">
            <a:xfrm>
              <a:off x="2505076" y="3644900"/>
              <a:ext cx="404812" cy="414339"/>
            </a:xfrm>
            <a:custGeom>
              <a:avLst/>
              <a:gdLst>
                <a:gd name="T0" fmla="*/ 126504 w 128"/>
                <a:gd name="T1" fmla="*/ 140931 h 147"/>
                <a:gd name="T2" fmla="*/ 82228 w 128"/>
                <a:gd name="T3" fmla="*/ 180392 h 147"/>
                <a:gd name="T4" fmla="*/ 88553 w 128"/>
                <a:gd name="T5" fmla="*/ 188848 h 147"/>
                <a:gd name="T6" fmla="*/ 88553 w 128"/>
                <a:gd name="T7" fmla="*/ 194485 h 147"/>
                <a:gd name="T8" fmla="*/ 104366 w 128"/>
                <a:gd name="T9" fmla="*/ 208578 h 147"/>
                <a:gd name="T10" fmla="*/ 158130 w 128"/>
                <a:gd name="T11" fmla="*/ 219853 h 147"/>
                <a:gd name="T12" fmla="*/ 66415 w 128"/>
                <a:gd name="T13" fmla="*/ 281863 h 147"/>
                <a:gd name="T14" fmla="*/ 142317 w 128"/>
                <a:gd name="T15" fmla="*/ 273407 h 147"/>
                <a:gd name="T16" fmla="*/ 158130 w 128"/>
                <a:gd name="T17" fmla="*/ 293137 h 147"/>
                <a:gd name="T18" fmla="*/ 44276 w 128"/>
                <a:gd name="T19" fmla="*/ 321323 h 147"/>
                <a:gd name="T20" fmla="*/ 37951 w 128"/>
                <a:gd name="T21" fmla="*/ 321323 h 147"/>
                <a:gd name="T22" fmla="*/ 0 w 128"/>
                <a:gd name="T23" fmla="*/ 326961 h 147"/>
                <a:gd name="T24" fmla="*/ 37951 w 128"/>
                <a:gd name="T25" fmla="*/ 341054 h 147"/>
                <a:gd name="T26" fmla="*/ 28463 w 128"/>
                <a:gd name="T27" fmla="*/ 346691 h 147"/>
                <a:gd name="T28" fmla="*/ 53764 w 128"/>
                <a:gd name="T29" fmla="*/ 400245 h 147"/>
                <a:gd name="T30" fmla="*/ 28463 w 128"/>
                <a:gd name="T31" fmla="*/ 414338 h 147"/>
                <a:gd name="T32" fmla="*/ 158130 w 128"/>
                <a:gd name="T33" fmla="*/ 394608 h 147"/>
                <a:gd name="T34" fmla="*/ 230870 w 128"/>
                <a:gd name="T35" fmla="*/ 380514 h 147"/>
                <a:gd name="T36" fmla="*/ 328911 w 128"/>
                <a:gd name="T37" fmla="*/ 386152 h 147"/>
                <a:gd name="T38" fmla="*/ 379512 w 128"/>
                <a:gd name="T39" fmla="*/ 188848 h 147"/>
                <a:gd name="T40" fmla="*/ 404813 w 128"/>
                <a:gd name="T41" fmla="*/ 180392 h 147"/>
                <a:gd name="T42" fmla="*/ 395325 w 128"/>
                <a:gd name="T43" fmla="*/ 140931 h 147"/>
                <a:gd name="T44" fmla="*/ 373187 w 128"/>
                <a:gd name="T45" fmla="*/ 115564 h 147"/>
                <a:gd name="T46" fmla="*/ 313098 w 128"/>
                <a:gd name="T47" fmla="*/ 140931 h 147"/>
                <a:gd name="T48" fmla="*/ 306772 w 128"/>
                <a:gd name="T49" fmla="*/ 140931 h 147"/>
                <a:gd name="T50" fmla="*/ 268821 w 128"/>
                <a:gd name="T51" fmla="*/ 87377 h 147"/>
                <a:gd name="T52" fmla="*/ 290959 w 128"/>
                <a:gd name="T53" fmla="*/ 67647 h 147"/>
                <a:gd name="T54" fmla="*/ 306772 w 128"/>
                <a:gd name="T55" fmla="*/ 67647 h 147"/>
                <a:gd name="T56" fmla="*/ 322585 w 128"/>
                <a:gd name="T57" fmla="*/ 42279 h 147"/>
                <a:gd name="T58" fmla="*/ 322585 w 128"/>
                <a:gd name="T59" fmla="*/ 42279 h 147"/>
                <a:gd name="T60" fmla="*/ 322585 w 128"/>
                <a:gd name="T61" fmla="*/ 8456 h 147"/>
                <a:gd name="T62" fmla="*/ 297285 w 128"/>
                <a:gd name="T63" fmla="*/ 0 h 147"/>
                <a:gd name="T64" fmla="*/ 253008 w 128"/>
                <a:gd name="T65" fmla="*/ 28186 h 147"/>
                <a:gd name="T66" fmla="*/ 246683 w 128"/>
                <a:gd name="T67" fmla="*/ 42279 h 147"/>
                <a:gd name="T68" fmla="*/ 224545 w 128"/>
                <a:gd name="T69" fmla="*/ 47917 h 147"/>
                <a:gd name="T70" fmla="*/ 230870 w 128"/>
                <a:gd name="T71" fmla="*/ 67647 h 147"/>
                <a:gd name="T72" fmla="*/ 262496 w 128"/>
                <a:gd name="T73" fmla="*/ 73284 h 147"/>
                <a:gd name="T74" fmla="*/ 224545 w 128"/>
                <a:gd name="T75" fmla="*/ 93015 h 147"/>
                <a:gd name="T76" fmla="*/ 224545 w 128"/>
                <a:gd name="T77" fmla="*/ 107108 h 147"/>
                <a:gd name="T78" fmla="*/ 170780 w 128"/>
                <a:gd name="T79" fmla="*/ 93015 h 147"/>
                <a:gd name="T80" fmla="*/ 170780 w 128"/>
                <a:gd name="T81" fmla="*/ 93015 h 147"/>
                <a:gd name="T82" fmla="*/ 126504 w 128"/>
                <a:gd name="T83" fmla="*/ 81740 h 147"/>
                <a:gd name="T84" fmla="*/ 110691 w 128"/>
                <a:gd name="T85" fmla="*/ 121201 h 147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28"/>
                <a:gd name="T130" fmla="*/ 0 h 147"/>
                <a:gd name="T131" fmla="*/ 128 w 128"/>
                <a:gd name="T132" fmla="*/ 147 h 147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28" h="147">
                  <a:moveTo>
                    <a:pt x="40" y="48"/>
                  </a:moveTo>
                  <a:lnTo>
                    <a:pt x="40" y="50"/>
                  </a:lnTo>
                  <a:lnTo>
                    <a:pt x="24" y="59"/>
                  </a:lnTo>
                  <a:lnTo>
                    <a:pt x="26" y="64"/>
                  </a:lnTo>
                  <a:lnTo>
                    <a:pt x="26" y="67"/>
                  </a:lnTo>
                  <a:lnTo>
                    <a:pt x="28" y="67"/>
                  </a:lnTo>
                  <a:lnTo>
                    <a:pt x="28" y="69"/>
                  </a:lnTo>
                  <a:lnTo>
                    <a:pt x="33" y="69"/>
                  </a:lnTo>
                  <a:lnTo>
                    <a:pt x="33" y="74"/>
                  </a:lnTo>
                  <a:lnTo>
                    <a:pt x="47" y="78"/>
                  </a:lnTo>
                  <a:lnTo>
                    <a:pt x="50" y="78"/>
                  </a:lnTo>
                  <a:lnTo>
                    <a:pt x="50" y="81"/>
                  </a:lnTo>
                  <a:lnTo>
                    <a:pt x="21" y="100"/>
                  </a:lnTo>
                  <a:lnTo>
                    <a:pt x="35" y="102"/>
                  </a:lnTo>
                  <a:lnTo>
                    <a:pt x="45" y="97"/>
                  </a:lnTo>
                  <a:lnTo>
                    <a:pt x="45" y="102"/>
                  </a:lnTo>
                  <a:lnTo>
                    <a:pt x="50" y="104"/>
                  </a:lnTo>
                  <a:lnTo>
                    <a:pt x="24" y="104"/>
                  </a:lnTo>
                  <a:lnTo>
                    <a:pt x="14" y="114"/>
                  </a:lnTo>
                  <a:lnTo>
                    <a:pt x="12" y="114"/>
                  </a:lnTo>
                  <a:lnTo>
                    <a:pt x="2" y="114"/>
                  </a:lnTo>
                  <a:lnTo>
                    <a:pt x="0" y="116"/>
                  </a:lnTo>
                  <a:lnTo>
                    <a:pt x="12" y="121"/>
                  </a:lnTo>
                  <a:lnTo>
                    <a:pt x="9" y="123"/>
                  </a:lnTo>
                  <a:lnTo>
                    <a:pt x="7" y="123"/>
                  </a:lnTo>
                  <a:lnTo>
                    <a:pt x="17" y="142"/>
                  </a:lnTo>
                  <a:lnTo>
                    <a:pt x="9" y="145"/>
                  </a:lnTo>
                  <a:lnTo>
                    <a:pt x="9" y="147"/>
                  </a:lnTo>
                  <a:lnTo>
                    <a:pt x="47" y="147"/>
                  </a:lnTo>
                  <a:lnTo>
                    <a:pt x="50" y="140"/>
                  </a:lnTo>
                  <a:lnTo>
                    <a:pt x="54" y="145"/>
                  </a:lnTo>
                  <a:lnTo>
                    <a:pt x="73" y="135"/>
                  </a:lnTo>
                  <a:lnTo>
                    <a:pt x="104" y="140"/>
                  </a:lnTo>
                  <a:lnTo>
                    <a:pt x="104" y="137"/>
                  </a:lnTo>
                  <a:lnTo>
                    <a:pt x="125" y="83"/>
                  </a:lnTo>
                  <a:lnTo>
                    <a:pt x="120" y="67"/>
                  </a:lnTo>
                  <a:lnTo>
                    <a:pt x="125" y="62"/>
                  </a:lnTo>
                  <a:lnTo>
                    <a:pt x="128" y="64"/>
                  </a:lnTo>
                  <a:lnTo>
                    <a:pt x="125" y="59"/>
                  </a:lnTo>
                  <a:lnTo>
                    <a:pt x="125" y="50"/>
                  </a:lnTo>
                  <a:lnTo>
                    <a:pt x="123" y="43"/>
                  </a:lnTo>
                  <a:lnTo>
                    <a:pt x="118" y="41"/>
                  </a:lnTo>
                  <a:lnTo>
                    <a:pt x="106" y="43"/>
                  </a:lnTo>
                  <a:lnTo>
                    <a:pt x="99" y="50"/>
                  </a:lnTo>
                  <a:lnTo>
                    <a:pt x="97" y="50"/>
                  </a:lnTo>
                  <a:lnTo>
                    <a:pt x="92" y="48"/>
                  </a:lnTo>
                  <a:lnTo>
                    <a:pt x="85" y="31"/>
                  </a:lnTo>
                  <a:lnTo>
                    <a:pt x="90" y="29"/>
                  </a:lnTo>
                  <a:lnTo>
                    <a:pt x="92" y="24"/>
                  </a:lnTo>
                  <a:lnTo>
                    <a:pt x="97" y="24"/>
                  </a:lnTo>
                  <a:lnTo>
                    <a:pt x="102" y="15"/>
                  </a:lnTo>
                  <a:lnTo>
                    <a:pt x="104" y="3"/>
                  </a:lnTo>
                  <a:lnTo>
                    <a:pt x="102" y="3"/>
                  </a:lnTo>
                  <a:lnTo>
                    <a:pt x="99" y="3"/>
                  </a:lnTo>
                  <a:lnTo>
                    <a:pt x="94" y="0"/>
                  </a:lnTo>
                  <a:lnTo>
                    <a:pt x="83" y="7"/>
                  </a:lnTo>
                  <a:lnTo>
                    <a:pt x="80" y="10"/>
                  </a:lnTo>
                  <a:lnTo>
                    <a:pt x="80" y="12"/>
                  </a:lnTo>
                  <a:lnTo>
                    <a:pt x="78" y="15"/>
                  </a:lnTo>
                  <a:lnTo>
                    <a:pt x="71" y="17"/>
                  </a:lnTo>
                  <a:lnTo>
                    <a:pt x="71" y="22"/>
                  </a:lnTo>
                  <a:lnTo>
                    <a:pt x="73" y="24"/>
                  </a:lnTo>
                  <a:lnTo>
                    <a:pt x="80" y="24"/>
                  </a:lnTo>
                  <a:lnTo>
                    <a:pt x="83" y="26"/>
                  </a:lnTo>
                  <a:lnTo>
                    <a:pt x="71" y="33"/>
                  </a:lnTo>
                  <a:lnTo>
                    <a:pt x="71" y="36"/>
                  </a:lnTo>
                  <a:lnTo>
                    <a:pt x="71" y="38"/>
                  </a:lnTo>
                  <a:lnTo>
                    <a:pt x="54" y="36"/>
                  </a:lnTo>
                  <a:lnTo>
                    <a:pt x="54" y="33"/>
                  </a:lnTo>
                  <a:lnTo>
                    <a:pt x="43" y="29"/>
                  </a:lnTo>
                  <a:lnTo>
                    <a:pt x="40" y="29"/>
                  </a:lnTo>
                  <a:lnTo>
                    <a:pt x="35" y="43"/>
                  </a:lnTo>
                  <a:lnTo>
                    <a:pt x="40" y="48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wrap="none" lIns="91083" tIns="45541" rIns="91083" bIns="45541"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de-DE" sz="1600" kern="0" dirty="0">
                <a:solidFill>
                  <a:schemeClr val="bg1">
                    <a:lumMod val="75000"/>
                  </a:schemeClr>
                </a:solidFill>
                <a:latin typeface="Arial" charset="0"/>
              </a:endParaRPr>
            </a:p>
          </p:txBody>
        </p:sp>
        <p:sp>
          <p:nvSpPr>
            <p:cNvPr id="72" name="Freeform 48"/>
            <p:cNvSpPr>
              <a:spLocks/>
            </p:cNvSpPr>
            <p:nvPr/>
          </p:nvSpPr>
          <p:spPr bwMode="auto">
            <a:xfrm>
              <a:off x="4681538" y="1755775"/>
              <a:ext cx="784225" cy="1416050"/>
            </a:xfrm>
            <a:custGeom>
              <a:avLst/>
              <a:gdLst>
                <a:gd name="T0" fmla="*/ 0 w 248"/>
                <a:gd name="T1" fmla="*/ 205510 h 503"/>
                <a:gd name="T2" fmla="*/ 6324 w 248"/>
                <a:gd name="T3" fmla="*/ 199880 h 503"/>
                <a:gd name="T4" fmla="*/ 28460 w 248"/>
                <a:gd name="T5" fmla="*/ 191434 h 503"/>
                <a:gd name="T6" fmla="*/ 28460 w 248"/>
                <a:gd name="T7" fmla="*/ 166097 h 503"/>
                <a:gd name="T8" fmla="*/ 104353 w 248"/>
                <a:gd name="T9" fmla="*/ 225217 h 503"/>
                <a:gd name="T10" fmla="*/ 180245 w 248"/>
                <a:gd name="T11" fmla="*/ 199880 h 503"/>
                <a:gd name="T12" fmla="*/ 186570 w 248"/>
                <a:gd name="T13" fmla="*/ 205510 h 503"/>
                <a:gd name="T14" fmla="*/ 208705 w 248"/>
                <a:gd name="T15" fmla="*/ 219586 h 503"/>
                <a:gd name="T16" fmla="*/ 252976 w 248"/>
                <a:gd name="T17" fmla="*/ 47859 h 503"/>
                <a:gd name="T18" fmla="*/ 335193 w 248"/>
                <a:gd name="T19" fmla="*/ 0 h 503"/>
                <a:gd name="T20" fmla="*/ 417410 w 248"/>
                <a:gd name="T21" fmla="*/ 67565 h 503"/>
                <a:gd name="T22" fmla="*/ 411086 w 248"/>
                <a:gd name="T23" fmla="*/ 112608 h 503"/>
                <a:gd name="T24" fmla="*/ 401599 w 248"/>
                <a:gd name="T25" fmla="*/ 140760 h 503"/>
                <a:gd name="T26" fmla="*/ 411086 w 248"/>
                <a:gd name="T27" fmla="*/ 185804 h 503"/>
                <a:gd name="T28" fmla="*/ 461681 w 248"/>
                <a:gd name="T29" fmla="*/ 233662 h 503"/>
                <a:gd name="T30" fmla="*/ 509114 w 248"/>
                <a:gd name="T31" fmla="*/ 391314 h 503"/>
                <a:gd name="T32" fmla="*/ 597655 w 248"/>
                <a:gd name="T33" fmla="*/ 546150 h 503"/>
                <a:gd name="T34" fmla="*/ 641926 w 248"/>
                <a:gd name="T35" fmla="*/ 653128 h 503"/>
                <a:gd name="T36" fmla="*/ 664061 w 248"/>
                <a:gd name="T37" fmla="*/ 692541 h 503"/>
                <a:gd name="T38" fmla="*/ 702008 w 248"/>
                <a:gd name="T39" fmla="*/ 791074 h 503"/>
                <a:gd name="T40" fmla="*/ 755765 w 248"/>
                <a:gd name="T41" fmla="*/ 819226 h 503"/>
                <a:gd name="T42" fmla="*/ 784225 w 248"/>
                <a:gd name="T43" fmla="*/ 844563 h 503"/>
                <a:gd name="T44" fmla="*/ 635602 w 248"/>
                <a:gd name="T45" fmla="*/ 1264029 h 503"/>
                <a:gd name="T46" fmla="*/ 553385 w 248"/>
                <a:gd name="T47" fmla="*/ 1278105 h 503"/>
                <a:gd name="T48" fmla="*/ 543898 w 248"/>
                <a:gd name="T49" fmla="*/ 1283735 h 503"/>
                <a:gd name="T50" fmla="*/ 521763 w 248"/>
                <a:gd name="T51" fmla="*/ 1297811 h 503"/>
                <a:gd name="T52" fmla="*/ 509114 w 248"/>
                <a:gd name="T53" fmla="*/ 1309072 h 503"/>
                <a:gd name="T54" fmla="*/ 471167 w 248"/>
                <a:gd name="T55" fmla="*/ 1328779 h 503"/>
                <a:gd name="T56" fmla="*/ 417410 w 248"/>
                <a:gd name="T57" fmla="*/ 1371007 h 503"/>
                <a:gd name="T58" fmla="*/ 379464 w 248"/>
                <a:gd name="T59" fmla="*/ 1396344 h 503"/>
                <a:gd name="T60" fmla="*/ 366815 w 248"/>
                <a:gd name="T61" fmla="*/ 1401974 h 503"/>
                <a:gd name="T62" fmla="*/ 351004 w 248"/>
                <a:gd name="T63" fmla="*/ 1416050 h 503"/>
                <a:gd name="T64" fmla="*/ 357328 w 248"/>
                <a:gd name="T65" fmla="*/ 1396344 h 503"/>
                <a:gd name="T66" fmla="*/ 351004 w 248"/>
                <a:gd name="T67" fmla="*/ 1382267 h 503"/>
                <a:gd name="T68" fmla="*/ 328869 w 248"/>
                <a:gd name="T69" fmla="*/ 1351300 h 503"/>
                <a:gd name="T70" fmla="*/ 306733 w 248"/>
                <a:gd name="T71" fmla="*/ 1362561 h 503"/>
                <a:gd name="T72" fmla="*/ 230840 w 248"/>
                <a:gd name="T73" fmla="*/ 1328779 h 503"/>
                <a:gd name="T74" fmla="*/ 224516 w 248"/>
                <a:gd name="T75" fmla="*/ 1323148 h 503"/>
                <a:gd name="T76" fmla="*/ 224516 w 248"/>
                <a:gd name="T77" fmla="*/ 1317518 h 503"/>
                <a:gd name="T78" fmla="*/ 215029 w 248"/>
                <a:gd name="T79" fmla="*/ 1196464 h 503"/>
                <a:gd name="T80" fmla="*/ 202381 w 248"/>
                <a:gd name="T81" fmla="*/ 1157051 h 503"/>
                <a:gd name="T82" fmla="*/ 192894 w 248"/>
                <a:gd name="T83" fmla="*/ 1097931 h 503"/>
                <a:gd name="T84" fmla="*/ 180245 w 248"/>
                <a:gd name="T85" fmla="*/ 1016290 h 503"/>
                <a:gd name="T86" fmla="*/ 186570 w 248"/>
                <a:gd name="T87" fmla="*/ 996584 h 503"/>
                <a:gd name="T88" fmla="*/ 202381 w 248"/>
                <a:gd name="T89" fmla="*/ 985323 h 503"/>
                <a:gd name="T90" fmla="*/ 202381 w 248"/>
                <a:gd name="T91" fmla="*/ 965617 h 503"/>
                <a:gd name="T92" fmla="*/ 224516 w 248"/>
                <a:gd name="T93" fmla="*/ 965617 h 503"/>
                <a:gd name="T94" fmla="*/ 373139 w 248"/>
                <a:gd name="T95" fmla="*/ 712248 h 503"/>
                <a:gd name="T96" fmla="*/ 366815 w 248"/>
                <a:gd name="T97" fmla="*/ 698172 h 503"/>
                <a:gd name="T98" fmla="*/ 373139 w 248"/>
                <a:gd name="T99" fmla="*/ 692541 h 503"/>
                <a:gd name="T100" fmla="*/ 297247 w 248"/>
                <a:gd name="T101" fmla="*/ 591194 h 503"/>
                <a:gd name="T102" fmla="*/ 284598 w 248"/>
                <a:gd name="T103" fmla="*/ 599639 h 503"/>
                <a:gd name="T104" fmla="*/ 237165 w 248"/>
                <a:gd name="T105" fmla="*/ 498292 h 503"/>
                <a:gd name="T106" fmla="*/ 120164 w 248"/>
                <a:gd name="T107" fmla="*/ 264630 h 503"/>
                <a:gd name="T108" fmla="*/ 0 w 248"/>
                <a:gd name="T109" fmla="*/ 205510 h 503"/>
                <a:gd name="T110" fmla="*/ 0 w 248"/>
                <a:gd name="T111" fmla="*/ 205510 h 503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248"/>
                <a:gd name="T169" fmla="*/ 0 h 503"/>
                <a:gd name="T170" fmla="*/ 248 w 248"/>
                <a:gd name="T171" fmla="*/ 503 h 503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248" h="503">
                  <a:moveTo>
                    <a:pt x="0" y="73"/>
                  </a:moveTo>
                  <a:lnTo>
                    <a:pt x="0" y="73"/>
                  </a:lnTo>
                  <a:lnTo>
                    <a:pt x="0" y="71"/>
                  </a:lnTo>
                  <a:lnTo>
                    <a:pt x="2" y="71"/>
                  </a:lnTo>
                  <a:lnTo>
                    <a:pt x="7" y="71"/>
                  </a:lnTo>
                  <a:lnTo>
                    <a:pt x="9" y="68"/>
                  </a:lnTo>
                  <a:lnTo>
                    <a:pt x="7" y="61"/>
                  </a:lnTo>
                  <a:lnTo>
                    <a:pt x="9" y="59"/>
                  </a:lnTo>
                  <a:lnTo>
                    <a:pt x="16" y="61"/>
                  </a:lnTo>
                  <a:lnTo>
                    <a:pt x="33" y="80"/>
                  </a:lnTo>
                  <a:lnTo>
                    <a:pt x="47" y="83"/>
                  </a:lnTo>
                  <a:lnTo>
                    <a:pt x="57" y="71"/>
                  </a:lnTo>
                  <a:lnTo>
                    <a:pt x="59" y="71"/>
                  </a:lnTo>
                  <a:lnTo>
                    <a:pt x="59" y="73"/>
                  </a:lnTo>
                  <a:lnTo>
                    <a:pt x="64" y="76"/>
                  </a:lnTo>
                  <a:lnTo>
                    <a:pt x="66" y="78"/>
                  </a:lnTo>
                  <a:lnTo>
                    <a:pt x="83" y="57"/>
                  </a:lnTo>
                  <a:lnTo>
                    <a:pt x="80" y="17"/>
                  </a:lnTo>
                  <a:lnTo>
                    <a:pt x="101" y="2"/>
                  </a:lnTo>
                  <a:lnTo>
                    <a:pt x="106" y="0"/>
                  </a:lnTo>
                  <a:lnTo>
                    <a:pt x="125" y="9"/>
                  </a:lnTo>
                  <a:lnTo>
                    <a:pt x="132" y="24"/>
                  </a:lnTo>
                  <a:lnTo>
                    <a:pt x="127" y="35"/>
                  </a:lnTo>
                  <a:lnTo>
                    <a:pt x="130" y="40"/>
                  </a:lnTo>
                  <a:lnTo>
                    <a:pt x="132" y="40"/>
                  </a:lnTo>
                  <a:lnTo>
                    <a:pt x="127" y="50"/>
                  </a:lnTo>
                  <a:lnTo>
                    <a:pt x="130" y="52"/>
                  </a:lnTo>
                  <a:lnTo>
                    <a:pt x="130" y="66"/>
                  </a:lnTo>
                  <a:lnTo>
                    <a:pt x="137" y="80"/>
                  </a:lnTo>
                  <a:lnTo>
                    <a:pt x="146" y="83"/>
                  </a:lnTo>
                  <a:lnTo>
                    <a:pt x="165" y="99"/>
                  </a:lnTo>
                  <a:lnTo>
                    <a:pt x="161" y="139"/>
                  </a:lnTo>
                  <a:lnTo>
                    <a:pt x="191" y="189"/>
                  </a:lnTo>
                  <a:lnTo>
                    <a:pt x="189" y="194"/>
                  </a:lnTo>
                  <a:lnTo>
                    <a:pt x="196" y="229"/>
                  </a:lnTo>
                  <a:lnTo>
                    <a:pt x="203" y="232"/>
                  </a:lnTo>
                  <a:lnTo>
                    <a:pt x="205" y="232"/>
                  </a:lnTo>
                  <a:lnTo>
                    <a:pt x="210" y="246"/>
                  </a:lnTo>
                  <a:lnTo>
                    <a:pt x="217" y="250"/>
                  </a:lnTo>
                  <a:lnTo>
                    <a:pt x="222" y="281"/>
                  </a:lnTo>
                  <a:lnTo>
                    <a:pt x="227" y="286"/>
                  </a:lnTo>
                  <a:lnTo>
                    <a:pt x="239" y="291"/>
                  </a:lnTo>
                  <a:lnTo>
                    <a:pt x="248" y="302"/>
                  </a:lnTo>
                  <a:lnTo>
                    <a:pt x="248" y="300"/>
                  </a:lnTo>
                  <a:lnTo>
                    <a:pt x="201" y="449"/>
                  </a:lnTo>
                  <a:lnTo>
                    <a:pt x="196" y="444"/>
                  </a:lnTo>
                  <a:lnTo>
                    <a:pt x="175" y="454"/>
                  </a:lnTo>
                  <a:lnTo>
                    <a:pt x="170" y="451"/>
                  </a:lnTo>
                  <a:lnTo>
                    <a:pt x="172" y="456"/>
                  </a:lnTo>
                  <a:lnTo>
                    <a:pt x="165" y="461"/>
                  </a:lnTo>
                  <a:lnTo>
                    <a:pt x="165" y="456"/>
                  </a:lnTo>
                  <a:lnTo>
                    <a:pt x="161" y="465"/>
                  </a:lnTo>
                  <a:lnTo>
                    <a:pt x="151" y="472"/>
                  </a:lnTo>
                  <a:lnTo>
                    <a:pt x="149" y="472"/>
                  </a:lnTo>
                  <a:lnTo>
                    <a:pt x="137" y="487"/>
                  </a:lnTo>
                  <a:lnTo>
                    <a:pt x="132" y="487"/>
                  </a:lnTo>
                  <a:lnTo>
                    <a:pt x="123" y="496"/>
                  </a:lnTo>
                  <a:lnTo>
                    <a:pt x="120" y="496"/>
                  </a:lnTo>
                  <a:lnTo>
                    <a:pt x="118" y="491"/>
                  </a:lnTo>
                  <a:lnTo>
                    <a:pt x="116" y="498"/>
                  </a:lnTo>
                  <a:lnTo>
                    <a:pt x="111" y="503"/>
                  </a:lnTo>
                  <a:lnTo>
                    <a:pt x="113" y="498"/>
                  </a:lnTo>
                  <a:lnTo>
                    <a:pt x="113" y="496"/>
                  </a:lnTo>
                  <a:lnTo>
                    <a:pt x="111" y="494"/>
                  </a:lnTo>
                  <a:lnTo>
                    <a:pt x="111" y="491"/>
                  </a:lnTo>
                  <a:lnTo>
                    <a:pt x="106" y="487"/>
                  </a:lnTo>
                  <a:lnTo>
                    <a:pt x="104" y="480"/>
                  </a:lnTo>
                  <a:lnTo>
                    <a:pt x="97" y="484"/>
                  </a:lnTo>
                  <a:lnTo>
                    <a:pt x="97" y="480"/>
                  </a:lnTo>
                  <a:lnTo>
                    <a:pt x="73" y="472"/>
                  </a:lnTo>
                  <a:lnTo>
                    <a:pt x="71" y="470"/>
                  </a:lnTo>
                  <a:lnTo>
                    <a:pt x="71" y="468"/>
                  </a:lnTo>
                  <a:lnTo>
                    <a:pt x="68" y="428"/>
                  </a:lnTo>
                  <a:lnTo>
                    <a:pt x="68" y="425"/>
                  </a:lnTo>
                  <a:lnTo>
                    <a:pt x="73" y="428"/>
                  </a:lnTo>
                  <a:lnTo>
                    <a:pt x="64" y="411"/>
                  </a:lnTo>
                  <a:lnTo>
                    <a:pt x="61" y="409"/>
                  </a:lnTo>
                  <a:lnTo>
                    <a:pt x="61" y="390"/>
                  </a:lnTo>
                  <a:lnTo>
                    <a:pt x="54" y="376"/>
                  </a:lnTo>
                  <a:lnTo>
                    <a:pt x="57" y="361"/>
                  </a:lnTo>
                  <a:lnTo>
                    <a:pt x="59" y="357"/>
                  </a:lnTo>
                  <a:lnTo>
                    <a:pt x="59" y="354"/>
                  </a:lnTo>
                  <a:lnTo>
                    <a:pt x="66" y="352"/>
                  </a:lnTo>
                  <a:lnTo>
                    <a:pt x="64" y="350"/>
                  </a:lnTo>
                  <a:lnTo>
                    <a:pt x="64" y="343"/>
                  </a:lnTo>
                  <a:lnTo>
                    <a:pt x="68" y="343"/>
                  </a:lnTo>
                  <a:lnTo>
                    <a:pt x="71" y="343"/>
                  </a:lnTo>
                  <a:lnTo>
                    <a:pt x="106" y="257"/>
                  </a:lnTo>
                  <a:lnTo>
                    <a:pt x="118" y="253"/>
                  </a:lnTo>
                  <a:lnTo>
                    <a:pt x="116" y="250"/>
                  </a:lnTo>
                  <a:lnTo>
                    <a:pt x="116" y="248"/>
                  </a:lnTo>
                  <a:lnTo>
                    <a:pt x="118" y="248"/>
                  </a:lnTo>
                  <a:lnTo>
                    <a:pt x="118" y="246"/>
                  </a:lnTo>
                  <a:lnTo>
                    <a:pt x="113" y="229"/>
                  </a:lnTo>
                  <a:lnTo>
                    <a:pt x="94" y="210"/>
                  </a:lnTo>
                  <a:lnTo>
                    <a:pt x="92" y="213"/>
                  </a:lnTo>
                  <a:lnTo>
                    <a:pt x="90" y="213"/>
                  </a:lnTo>
                  <a:lnTo>
                    <a:pt x="75" y="194"/>
                  </a:lnTo>
                  <a:lnTo>
                    <a:pt x="75" y="177"/>
                  </a:lnTo>
                  <a:lnTo>
                    <a:pt x="59" y="118"/>
                  </a:lnTo>
                  <a:lnTo>
                    <a:pt x="38" y="94"/>
                  </a:lnTo>
                  <a:lnTo>
                    <a:pt x="21" y="92"/>
                  </a:lnTo>
                  <a:lnTo>
                    <a:pt x="0" y="73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wrap="none" lIns="91083" tIns="45541" rIns="91083" bIns="45541"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de-DE" sz="1600" kern="0" dirty="0">
                <a:solidFill>
                  <a:schemeClr val="bg1">
                    <a:lumMod val="75000"/>
                  </a:schemeClr>
                </a:solidFill>
                <a:latin typeface="Arial" charset="0"/>
              </a:endParaRPr>
            </a:p>
          </p:txBody>
        </p:sp>
        <p:sp>
          <p:nvSpPr>
            <p:cNvPr id="73" name="Freeform 49"/>
            <p:cNvSpPr>
              <a:spLocks/>
            </p:cNvSpPr>
            <p:nvPr/>
          </p:nvSpPr>
          <p:spPr bwMode="auto">
            <a:xfrm>
              <a:off x="4271963" y="1965324"/>
              <a:ext cx="711201" cy="1843088"/>
            </a:xfrm>
            <a:custGeom>
              <a:avLst/>
              <a:gdLst>
                <a:gd name="T0" fmla="*/ 560631 w 222"/>
                <a:gd name="T1" fmla="*/ 58911 h 657"/>
                <a:gd name="T2" fmla="*/ 711200 w 222"/>
                <a:gd name="T3" fmla="*/ 384327 h 657"/>
                <a:gd name="T4" fmla="*/ 666350 w 222"/>
                <a:gd name="T5" fmla="*/ 398354 h 657"/>
                <a:gd name="T6" fmla="*/ 627906 w 222"/>
                <a:gd name="T7" fmla="*/ 412380 h 657"/>
                <a:gd name="T8" fmla="*/ 611888 w 222"/>
                <a:gd name="T9" fmla="*/ 437628 h 657"/>
                <a:gd name="T10" fmla="*/ 605481 w 222"/>
                <a:gd name="T11" fmla="*/ 451655 h 657"/>
                <a:gd name="T12" fmla="*/ 589463 w 222"/>
                <a:gd name="T13" fmla="*/ 465681 h 657"/>
                <a:gd name="T14" fmla="*/ 583056 w 222"/>
                <a:gd name="T15" fmla="*/ 538619 h 657"/>
                <a:gd name="T16" fmla="*/ 595870 w 222"/>
                <a:gd name="T17" fmla="*/ 617168 h 657"/>
                <a:gd name="T18" fmla="*/ 528595 w 222"/>
                <a:gd name="T19" fmla="*/ 715354 h 657"/>
                <a:gd name="T20" fmla="*/ 499762 w 222"/>
                <a:gd name="T21" fmla="*/ 734991 h 657"/>
                <a:gd name="T22" fmla="*/ 461319 w 222"/>
                <a:gd name="T23" fmla="*/ 777071 h 657"/>
                <a:gd name="T24" fmla="*/ 432486 w 222"/>
                <a:gd name="T25" fmla="*/ 830371 h 657"/>
                <a:gd name="T26" fmla="*/ 432486 w 222"/>
                <a:gd name="T27" fmla="*/ 841593 h 657"/>
                <a:gd name="T28" fmla="*/ 400450 w 222"/>
                <a:gd name="T29" fmla="*/ 835982 h 657"/>
                <a:gd name="T30" fmla="*/ 400450 w 222"/>
                <a:gd name="T31" fmla="*/ 1007106 h 657"/>
                <a:gd name="T32" fmla="*/ 416468 w 222"/>
                <a:gd name="T33" fmla="*/ 1141761 h 657"/>
                <a:gd name="T34" fmla="*/ 384432 w 222"/>
                <a:gd name="T35" fmla="*/ 1206283 h 657"/>
                <a:gd name="T36" fmla="*/ 432486 w 222"/>
                <a:gd name="T37" fmla="*/ 1147371 h 657"/>
                <a:gd name="T38" fmla="*/ 461319 w 222"/>
                <a:gd name="T39" fmla="*/ 1167009 h 657"/>
                <a:gd name="T40" fmla="*/ 522187 w 222"/>
                <a:gd name="T41" fmla="*/ 1220309 h 657"/>
                <a:gd name="T42" fmla="*/ 454912 w 222"/>
                <a:gd name="T43" fmla="*/ 1307274 h 657"/>
                <a:gd name="T44" fmla="*/ 416468 w 222"/>
                <a:gd name="T45" fmla="*/ 1287637 h 657"/>
                <a:gd name="T46" fmla="*/ 394043 w 222"/>
                <a:gd name="T47" fmla="*/ 1287637 h 657"/>
                <a:gd name="T48" fmla="*/ 362007 w 222"/>
                <a:gd name="T49" fmla="*/ 1293247 h 657"/>
                <a:gd name="T50" fmla="*/ 416468 w 222"/>
                <a:gd name="T51" fmla="*/ 1326911 h 657"/>
                <a:gd name="T52" fmla="*/ 506169 w 222"/>
                <a:gd name="T53" fmla="*/ 1307274 h 657"/>
                <a:gd name="T54" fmla="*/ 483744 w 222"/>
                <a:gd name="T55" fmla="*/ 1312885 h 657"/>
                <a:gd name="T56" fmla="*/ 445301 w 222"/>
                <a:gd name="T57" fmla="*/ 1352159 h 657"/>
                <a:gd name="T58" fmla="*/ 400450 w 222"/>
                <a:gd name="T59" fmla="*/ 1411070 h 657"/>
                <a:gd name="T60" fmla="*/ 349193 w 222"/>
                <a:gd name="T61" fmla="*/ 1419486 h 657"/>
                <a:gd name="T62" fmla="*/ 384432 w 222"/>
                <a:gd name="T63" fmla="*/ 1453150 h 657"/>
                <a:gd name="T64" fmla="*/ 384432 w 222"/>
                <a:gd name="T65" fmla="*/ 1492424 h 657"/>
                <a:gd name="T66" fmla="*/ 384432 w 222"/>
                <a:gd name="T67" fmla="*/ 1506451 h 657"/>
                <a:gd name="T68" fmla="*/ 394043 w 222"/>
                <a:gd name="T69" fmla="*/ 1556946 h 657"/>
                <a:gd name="T70" fmla="*/ 349193 w 222"/>
                <a:gd name="T71" fmla="*/ 1744902 h 657"/>
                <a:gd name="T72" fmla="*/ 249881 w 222"/>
                <a:gd name="T73" fmla="*/ 1823451 h 657"/>
                <a:gd name="T74" fmla="*/ 105719 w 222"/>
                <a:gd name="T75" fmla="*/ 1722460 h 657"/>
                <a:gd name="T76" fmla="*/ 134551 w 222"/>
                <a:gd name="T77" fmla="*/ 1711238 h 657"/>
                <a:gd name="T78" fmla="*/ 73683 w 222"/>
                <a:gd name="T79" fmla="*/ 1610247 h 657"/>
                <a:gd name="T80" fmla="*/ 67276 w 222"/>
                <a:gd name="T81" fmla="*/ 1545725 h 657"/>
                <a:gd name="T82" fmla="*/ 28832 w 222"/>
                <a:gd name="T83" fmla="*/ 1512062 h 657"/>
                <a:gd name="T84" fmla="*/ 38443 w 222"/>
                <a:gd name="T85" fmla="*/ 1478398 h 657"/>
                <a:gd name="T86" fmla="*/ 16018 w 222"/>
                <a:gd name="T87" fmla="*/ 1472787 h 657"/>
                <a:gd name="T88" fmla="*/ 16018 w 222"/>
                <a:gd name="T89" fmla="*/ 1405460 h 657"/>
                <a:gd name="T90" fmla="*/ 28832 w 222"/>
                <a:gd name="T91" fmla="*/ 1405460 h 657"/>
                <a:gd name="T92" fmla="*/ 67276 w 222"/>
                <a:gd name="T93" fmla="*/ 1127734 h 657"/>
                <a:gd name="T94" fmla="*/ 99312 w 222"/>
                <a:gd name="T95" fmla="*/ 1054796 h 657"/>
                <a:gd name="T96" fmla="*/ 44850 w 222"/>
                <a:gd name="T97" fmla="*/ 788292 h 657"/>
                <a:gd name="T98" fmla="*/ 166587 w 222"/>
                <a:gd name="T99" fmla="*/ 709743 h 657"/>
                <a:gd name="T100" fmla="*/ 205031 w 222"/>
                <a:gd name="T101" fmla="*/ 412380 h 657"/>
                <a:gd name="T102" fmla="*/ 294732 w 222"/>
                <a:gd name="T103" fmla="*/ 154292 h 657"/>
                <a:gd name="T104" fmla="*/ 333175 w 222"/>
                <a:gd name="T105" fmla="*/ 92575 h 657"/>
                <a:gd name="T106" fmla="*/ 416468 w 222"/>
                <a:gd name="T107" fmla="*/ 67327 h 657"/>
                <a:gd name="T108" fmla="*/ 438894 w 222"/>
                <a:gd name="T109" fmla="*/ 0 h 657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222"/>
                <a:gd name="T166" fmla="*/ 0 h 657"/>
                <a:gd name="T167" fmla="*/ 222 w 222"/>
                <a:gd name="T168" fmla="*/ 657 h 657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222" h="657">
                  <a:moveTo>
                    <a:pt x="137" y="0"/>
                  </a:moveTo>
                  <a:lnTo>
                    <a:pt x="137" y="0"/>
                  </a:lnTo>
                  <a:lnTo>
                    <a:pt x="165" y="21"/>
                  </a:lnTo>
                  <a:lnTo>
                    <a:pt x="175" y="21"/>
                  </a:lnTo>
                  <a:lnTo>
                    <a:pt x="179" y="24"/>
                  </a:lnTo>
                  <a:lnTo>
                    <a:pt x="212" y="102"/>
                  </a:lnTo>
                  <a:lnTo>
                    <a:pt x="210" y="118"/>
                  </a:lnTo>
                  <a:lnTo>
                    <a:pt x="222" y="137"/>
                  </a:lnTo>
                  <a:lnTo>
                    <a:pt x="222" y="140"/>
                  </a:lnTo>
                  <a:lnTo>
                    <a:pt x="220" y="142"/>
                  </a:lnTo>
                  <a:lnTo>
                    <a:pt x="210" y="140"/>
                  </a:lnTo>
                  <a:lnTo>
                    <a:pt x="208" y="142"/>
                  </a:lnTo>
                  <a:lnTo>
                    <a:pt x="205" y="147"/>
                  </a:lnTo>
                  <a:lnTo>
                    <a:pt x="198" y="142"/>
                  </a:lnTo>
                  <a:lnTo>
                    <a:pt x="196" y="144"/>
                  </a:lnTo>
                  <a:lnTo>
                    <a:pt x="196" y="147"/>
                  </a:lnTo>
                  <a:lnTo>
                    <a:pt x="194" y="142"/>
                  </a:lnTo>
                  <a:lnTo>
                    <a:pt x="191" y="144"/>
                  </a:lnTo>
                  <a:lnTo>
                    <a:pt x="191" y="156"/>
                  </a:lnTo>
                  <a:lnTo>
                    <a:pt x="189" y="156"/>
                  </a:lnTo>
                  <a:lnTo>
                    <a:pt x="184" y="151"/>
                  </a:lnTo>
                  <a:lnTo>
                    <a:pt x="189" y="159"/>
                  </a:lnTo>
                  <a:lnTo>
                    <a:pt x="189" y="161"/>
                  </a:lnTo>
                  <a:lnTo>
                    <a:pt x="186" y="161"/>
                  </a:lnTo>
                  <a:lnTo>
                    <a:pt x="186" y="166"/>
                  </a:lnTo>
                  <a:lnTo>
                    <a:pt x="184" y="166"/>
                  </a:lnTo>
                  <a:lnTo>
                    <a:pt x="182" y="166"/>
                  </a:lnTo>
                  <a:lnTo>
                    <a:pt x="179" y="175"/>
                  </a:lnTo>
                  <a:lnTo>
                    <a:pt x="184" y="177"/>
                  </a:lnTo>
                  <a:lnTo>
                    <a:pt x="182" y="192"/>
                  </a:lnTo>
                  <a:lnTo>
                    <a:pt x="177" y="194"/>
                  </a:lnTo>
                  <a:lnTo>
                    <a:pt x="177" y="199"/>
                  </a:lnTo>
                  <a:lnTo>
                    <a:pt x="189" y="215"/>
                  </a:lnTo>
                  <a:lnTo>
                    <a:pt x="186" y="220"/>
                  </a:lnTo>
                  <a:lnTo>
                    <a:pt x="186" y="218"/>
                  </a:lnTo>
                  <a:lnTo>
                    <a:pt x="186" y="215"/>
                  </a:lnTo>
                  <a:lnTo>
                    <a:pt x="170" y="253"/>
                  </a:lnTo>
                  <a:lnTo>
                    <a:pt x="165" y="255"/>
                  </a:lnTo>
                  <a:lnTo>
                    <a:pt x="161" y="265"/>
                  </a:lnTo>
                  <a:lnTo>
                    <a:pt x="158" y="265"/>
                  </a:lnTo>
                  <a:lnTo>
                    <a:pt x="156" y="262"/>
                  </a:lnTo>
                  <a:lnTo>
                    <a:pt x="149" y="274"/>
                  </a:lnTo>
                  <a:lnTo>
                    <a:pt x="146" y="277"/>
                  </a:lnTo>
                  <a:lnTo>
                    <a:pt x="144" y="277"/>
                  </a:lnTo>
                  <a:lnTo>
                    <a:pt x="139" y="291"/>
                  </a:lnTo>
                  <a:lnTo>
                    <a:pt x="137" y="293"/>
                  </a:lnTo>
                  <a:lnTo>
                    <a:pt x="135" y="293"/>
                  </a:lnTo>
                  <a:lnTo>
                    <a:pt x="135" y="296"/>
                  </a:lnTo>
                  <a:lnTo>
                    <a:pt x="137" y="296"/>
                  </a:lnTo>
                  <a:lnTo>
                    <a:pt x="135" y="300"/>
                  </a:lnTo>
                  <a:lnTo>
                    <a:pt x="132" y="303"/>
                  </a:lnTo>
                  <a:lnTo>
                    <a:pt x="130" y="303"/>
                  </a:lnTo>
                  <a:lnTo>
                    <a:pt x="127" y="300"/>
                  </a:lnTo>
                  <a:lnTo>
                    <a:pt x="125" y="298"/>
                  </a:lnTo>
                  <a:lnTo>
                    <a:pt x="127" y="310"/>
                  </a:lnTo>
                  <a:lnTo>
                    <a:pt x="125" y="322"/>
                  </a:lnTo>
                  <a:lnTo>
                    <a:pt x="118" y="317"/>
                  </a:lnTo>
                  <a:lnTo>
                    <a:pt x="125" y="359"/>
                  </a:lnTo>
                  <a:lnTo>
                    <a:pt x="118" y="357"/>
                  </a:lnTo>
                  <a:lnTo>
                    <a:pt x="125" y="404"/>
                  </a:lnTo>
                  <a:lnTo>
                    <a:pt x="127" y="404"/>
                  </a:lnTo>
                  <a:lnTo>
                    <a:pt x="130" y="407"/>
                  </a:lnTo>
                  <a:lnTo>
                    <a:pt x="123" y="421"/>
                  </a:lnTo>
                  <a:lnTo>
                    <a:pt x="109" y="435"/>
                  </a:lnTo>
                  <a:lnTo>
                    <a:pt x="113" y="435"/>
                  </a:lnTo>
                  <a:lnTo>
                    <a:pt x="120" y="430"/>
                  </a:lnTo>
                  <a:lnTo>
                    <a:pt x="130" y="418"/>
                  </a:lnTo>
                  <a:lnTo>
                    <a:pt x="130" y="407"/>
                  </a:lnTo>
                  <a:lnTo>
                    <a:pt x="132" y="409"/>
                  </a:lnTo>
                  <a:lnTo>
                    <a:pt x="135" y="409"/>
                  </a:lnTo>
                  <a:lnTo>
                    <a:pt x="135" y="411"/>
                  </a:lnTo>
                  <a:lnTo>
                    <a:pt x="142" y="409"/>
                  </a:lnTo>
                  <a:lnTo>
                    <a:pt x="144" y="411"/>
                  </a:lnTo>
                  <a:lnTo>
                    <a:pt x="144" y="416"/>
                  </a:lnTo>
                  <a:lnTo>
                    <a:pt x="153" y="421"/>
                  </a:lnTo>
                  <a:lnTo>
                    <a:pt x="153" y="423"/>
                  </a:lnTo>
                  <a:lnTo>
                    <a:pt x="151" y="423"/>
                  </a:lnTo>
                  <a:lnTo>
                    <a:pt x="163" y="435"/>
                  </a:lnTo>
                  <a:lnTo>
                    <a:pt x="163" y="437"/>
                  </a:lnTo>
                  <a:lnTo>
                    <a:pt x="156" y="456"/>
                  </a:lnTo>
                  <a:lnTo>
                    <a:pt x="144" y="466"/>
                  </a:lnTo>
                  <a:lnTo>
                    <a:pt x="142" y="466"/>
                  </a:lnTo>
                  <a:lnTo>
                    <a:pt x="137" y="459"/>
                  </a:lnTo>
                  <a:lnTo>
                    <a:pt x="137" y="461"/>
                  </a:lnTo>
                  <a:lnTo>
                    <a:pt x="135" y="461"/>
                  </a:lnTo>
                  <a:lnTo>
                    <a:pt x="130" y="459"/>
                  </a:lnTo>
                  <a:lnTo>
                    <a:pt x="130" y="461"/>
                  </a:lnTo>
                  <a:lnTo>
                    <a:pt x="127" y="461"/>
                  </a:lnTo>
                  <a:lnTo>
                    <a:pt x="123" y="459"/>
                  </a:lnTo>
                  <a:lnTo>
                    <a:pt x="118" y="459"/>
                  </a:lnTo>
                  <a:lnTo>
                    <a:pt x="116" y="461"/>
                  </a:lnTo>
                  <a:lnTo>
                    <a:pt x="113" y="461"/>
                  </a:lnTo>
                  <a:lnTo>
                    <a:pt x="109" y="466"/>
                  </a:lnTo>
                  <a:lnTo>
                    <a:pt x="127" y="468"/>
                  </a:lnTo>
                  <a:lnTo>
                    <a:pt x="130" y="473"/>
                  </a:lnTo>
                  <a:lnTo>
                    <a:pt x="135" y="470"/>
                  </a:lnTo>
                  <a:lnTo>
                    <a:pt x="137" y="473"/>
                  </a:lnTo>
                  <a:lnTo>
                    <a:pt x="158" y="463"/>
                  </a:lnTo>
                  <a:lnTo>
                    <a:pt x="158" y="466"/>
                  </a:lnTo>
                  <a:lnTo>
                    <a:pt x="156" y="470"/>
                  </a:lnTo>
                  <a:lnTo>
                    <a:pt x="153" y="470"/>
                  </a:lnTo>
                  <a:lnTo>
                    <a:pt x="151" y="468"/>
                  </a:lnTo>
                  <a:lnTo>
                    <a:pt x="151" y="475"/>
                  </a:lnTo>
                  <a:lnTo>
                    <a:pt x="139" y="487"/>
                  </a:lnTo>
                  <a:lnTo>
                    <a:pt x="137" y="489"/>
                  </a:lnTo>
                  <a:lnTo>
                    <a:pt x="139" y="482"/>
                  </a:lnTo>
                  <a:lnTo>
                    <a:pt x="137" y="482"/>
                  </a:lnTo>
                  <a:lnTo>
                    <a:pt x="130" y="494"/>
                  </a:lnTo>
                  <a:lnTo>
                    <a:pt x="125" y="499"/>
                  </a:lnTo>
                  <a:lnTo>
                    <a:pt x="125" y="503"/>
                  </a:lnTo>
                  <a:lnTo>
                    <a:pt x="123" y="503"/>
                  </a:lnTo>
                  <a:lnTo>
                    <a:pt x="109" y="503"/>
                  </a:lnTo>
                  <a:lnTo>
                    <a:pt x="109" y="506"/>
                  </a:lnTo>
                  <a:lnTo>
                    <a:pt x="125" y="511"/>
                  </a:lnTo>
                  <a:lnTo>
                    <a:pt x="123" y="513"/>
                  </a:lnTo>
                  <a:lnTo>
                    <a:pt x="113" y="513"/>
                  </a:lnTo>
                  <a:lnTo>
                    <a:pt x="120" y="518"/>
                  </a:lnTo>
                  <a:lnTo>
                    <a:pt x="120" y="520"/>
                  </a:lnTo>
                  <a:lnTo>
                    <a:pt x="123" y="529"/>
                  </a:lnTo>
                  <a:lnTo>
                    <a:pt x="120" y="532"/>
                  </a:lnTo>
                  <a:lnTo>
                    <a:pt x="120" y="534"/>
                  </a:lnTo>
                  <a:lnTo>
                    <a:pt x="123" y="537"/>
                  </a:lnTo>
                  <a:lnTo>
                    <a:pt x="120" y="537"/>
                  </a:lnTo>
                  <a:lnTo>
                    <a:pt x="118" y="537"/>
                  </a:lnTo>
                  <a:lnTo>
                    <a:pt x="123" y="548"/>
                  </a:lnTo>
                  <a:lnTo>
                    <a:pt x="120" y="553"/>
                  </a:lnTo>
                  <a:lnTo>
                    <a:pt x="123" y="555"/>
                  </a:lnTo>
                  <a:lnTo>
                    <a:pt x="120" y="581"/>
                  </a:lnTo>
                  <a:lnTo>
                    <a:pt x="120" y="579"/>
                  </a:lnTo>
                  <a:lnTo>
                    <a:pt x="116" y="614"/>
                  </a:lnTo>
                  <a:lnTo>
                    <a:pt x="109" y="622"/>
                  </a:lnTo>
                  <a:lnTo>
                    <a:pt x="94" y="624"/>
                  </a:lnTo>
                  <a:lnTo>
                    <a:pt x="78" y="636"/>
                  </a:lnTo>
                  <a:lnTo>
                    <a:pt x="78" y="640"/>
                  </a:lnTo>
                  <a:lnTo>
                    <a:pt x="78" y="650"/>
                  </a:lnTo>
                  <a:lnTo>
                    <a:pt x="78" y="655"/>
                  </a:lnTo>
                  <a:lnTo>
                    <a:pt x="40" y="657"/>
                  </a:lnTo>
                  <a:lnTo>
                    <a:pt x="42" y="650"/>
                  </a:lnTo>
                  <a:lnTo>
                    <a:pt x="33" y="614"/>
                  </a:lnTo>
                  <a:lnTo>
                    <a:pt x="33" y="612"/>
                  </a:lnTo>
                  <a:lnTo>
                    <a:pt x="35" y="610"/>
                  </a:lnTo>
                  <a:lnTo>
                    <a:pt x="38" y="607"/>
                  </a:lnTo>
                  <a:lnTo>
                    <a:pt x="42" y="610"/>
                  </a:lnTo>
                  <a:lnTo>
                    <a:pt x="42" y="607"/>
                  </a:lnTo>
                  <a:lnTo>
                    <a:pt x="42" y="605"/>
                  </a:lnTo>
                  <a:lnTo>
                    <a:pt x="23" y="574"/>
                  </a:lnTo>
                  <a:lnTo>
                    <a:pt x="21" y="574"/>
                  </a:lnTo>
                  <a:lnTo>
                    <a:pt x="19" y="560"/>
                  </a:lnTo>
                  <a:lnTo>
                    <a:pt x="21" y="558"/>
                  </a:lnTo>
                  <a:lnTo>
                    <a:pt x="21" y="551"/>
                  </a:lnTo>
                  <a:lnTo>
                    <a:pt x="16" y="553"/>
                  </a:lnTo>
                  <a:lnTo>
                    <a:pt x="16" y="544"/>
                  </a:lnTo>
                  <a:lnTo>
                    <a:pt x="14" y="541"/>
                  </a:lnTo>
                  <a:lnTo>
                    <a:pt x="9" y="539"/>
                  </a:lnTo>
                  <a:lnTo>
                    <a:pt x="14" y="532"/>
                  </a:lnTo>
                  <a:lnTo>
                    <a:pt x="12" y="532"/>
                  </a:lnTo>
                  <a:lnTo>
                    <a:pt x="9" y="532"/>
                  </a:lnTo>
                  <a:lnTo>
                    <a:pt x="12" y="527"/>
                  </a:lnTo>
                  <a:lnTo>
                    <a:pt x="9" y="525"/>
                  </a:lnTo>
                  <a:lnTo>
                    <a:pt x="7" y="532"/>
                  </a:lnTo>
                  <a:lnTo>
                    <a:pt x="7" y="527"/>
                  </a:lnTo>
                  <a:lnTo>
                    <a:pt x="5" y="525"/>
                  </a:lnTo>
                  <a:lnTo>
                    <a:pt x="0" y="501"/>
                  </a:lnTo>
                  <a:lnTo>
                    <a:pt x="5" y="492"/>
                  </a:lnTo>
                  <a:lnTo>
                    <a:pt x="5" y="501"/>
                  </a:lnTo>
                  <a:lnTo>
                    <a:pt x="5" y="499"/>
                  </a:lnTo>
                  <a:lnTo>
                    <a:pt x="7" y="501"/>
                  </a:lnTo>
                  <a:lnTo>
                    <a:pt x="9" y="501"/>
                  </a:lnTo>
                  <a:lnTo>
                    <a:pt x="16" y="451"/>
                  </a:lnTo>
                  <a:lnTo>
                    <a:pt x="28" y="444"/>
                  </a:lnTo>
                  <a:lnTo>
                    <a:pt x="23" y="407"/>
                  </a:lnTo>
                  <a:lnTo>
                    <a:pt x="21" y="402"/>
                  </a:lnTo>
                  <a:lnTo>
                    <a:pt x="21" y="399"/>
                  </a:lnTo>
                  <a:lnTo>
                    <a:pt x="31" y="392"/>
                  </a:lnTo>
                  <a:lnTo>
                    <a:pt x="33" y="383"/>
                  </a:lnTo>
                  <a:lnTo>
                    <a:pt x="31" y="376"/>
                  </a:lnTo>
                  <a:lnTo>
                    <a:pt x="21" y="364"/>
                  </a:lnTo>
                  <a:lnTo>
                    <a:pt x="19" y="303"/>
                  </a:lnTo>
                  <a:lnTo>
                    <a:pt x="19" y="300"/>
                  </a:lnTo>
                  <a:lnTo>
                    <a:pt x="14" y="281"/>
                  </a:lnTo>
                  <a:lnTo>
                    <a:pt x="28" y="258"/>
                  </a:lnTo>
                  <a:lnTo>
                    <a:pt x="40" y="253"/>
                  </a:lnTo>
                  <a:lnTo>
                    <a:pt x="47" y="255"/>
                  </a:lnTo>
                  <a:lnTo>
                    <a:pt x="52" y="253"/>
                  </a:lnTo>
                  <a:lnTo>
                    <a:pt x="52" y="241"/>
                  </a:lnTo>
                  <a:lnTo>
                    <a:pt x="42" y="225"/>
                  </a:lnTo>
                  <a:lnTo>
                    <a:pt x="54" y="156"/>
                  </a:lnTo>
                  <a:lnTo>
                    <a:pt x="64" y="147"/>
                  </a:lnTo>
                  <a:lnTo>
                    <a:pt x="80" y="99"/>
                  </a:lnTo>
                  <a:lnTo>
                    <a:pt x="75" y="90"/>
                  </a:lnTo>
                  <a:lnTo>
                    <a:pt x="87" y="57"/>
                  </a:lnTo>
                  <a:lnTo>
                    <a:pt x="92" y="55"/>
                  </a:lnTo>
                  <a:lnTo>
                    <a:pt x="99" y="57"/>
                  </a:lnTo>
                  <a:lnTo>
                    <a:pt x="101" y="59"/>
                  </a:lnTo>
                  <a:lnTo>
                    <a:pt x="104" y="33"/>
                  </a:lnTo>
                  <a:lnTo>
                    <a:pt x="106" y="31"/>
                  </a:lnTo>
                  <a:lnTo>
                    <a:pt x="135" y="31"/>
                  </a:lnTo>
                  <a:lnTo>
                    <a:pt x="130" y="24"/>
                  </a:lnTo>
                  <a:lnTo>
                    <a:pt x="130" y="5"/>
                  </a:lnTo>
                  <a:lnTo>
                    <a:pt x="130" y="3"/>
                  </a:lnTo>
                  <a:lnTo>
                    <a:pt x="135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rgbClr val="F8F8F8"/>
            </a:solidFill>
            <a:ln w="12700">
              <a:solidFill>
                <a:srgbClr val="FFFFFF"/>
              </a:solidFill>
              <a:round/>
              <a:headEnd/>
              <a:tailEnd/>
            </a:ln>
          </p:spPr>
          <p:txBody>
            <a:bodyPr lIns="91083" tIns="45541" rIns="91083" bIns="45541"/>
            <a:lstStyle/>
            <a:p>
              <a:pPr marL="0" marR="0" lvl="0" indent="0" algn="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600" b="0" i="0" u="none" strike="noStrike" kern="0" cap="none" spc="0" normalizeH="0" baseline="0" noProof="0" dirty="0">
                <a:ln>
                  <a:noFill/>
                </a:ln>
                <a:solidFill>
                  <a:srgbClr val="76777A"/>
                </a:solidFill>
                <a:effectLst/>
                <a:uLnTx/>
                <a:uFillTx/>
                <a:latin typeface="Arial" charset="0"/>
              </a:endParaRPr>
            </a:p>
          </p:txBody>
        </p:sp>
        <p:sp>
          <p:nvSpPr>
            <p:cNvPr id="74" name="Freeform 50"/>
            <p:cNvSpPr>
              <a:spLocks/>
            </p:cNvSpPr>
            <p:nvPr/>
          </p:nvSpPr>
          <p:spPr bwMode="auto">
            <a:xfrm>
              <a:off x="4271963" y="1965324"/>
              <a:ext cx="711201" cy="1843088"/>
            </a:xfrm>
            <a:custGeom>
              <a:avLst/>
              <a:gdLst>
                <a:gd name="T0" fmla="*/ 560631 w 222"/>
                <a:gd name="T1" fmla="*/ 58911 h 657"/>
                <a:gd name="T2" fmla="*/ 711200 w 222"/>
                <a:gd name="T3" fmla="*/ 384327 h 657"/>
                <a:gd name="T4" fmla="*/ 666350 w 222"/>
                <a:gd name="T5" fmla="*/ 398354 h 657"/>
                <a:gd name="T6" fmla="*/ 627906 w 222"/>
                <a:gd name="T7" fmla="*/ 412380 h 657"/>
                <a:gd name="T8" fmla="*/ 611888 w 222"/>
                <a:gd name="T9" fmla="*/ 437628 h 657"/>
                <a:gd name="T10" fmla="*/ 605481 w 222"/>
                <a:gd name="T11" fmla="*/ 451655 h 657"/>
                <a:gd name="T12" fmla="*/ 589463 w 222"/>
                <a:gd name="T13" fmla="*/ 465681 h 657"/>
                <a:gd name="T14" fmla="*/ 583056 w 222"/>
                <a:gd name="T15" fmla="*/ 538619 h 657"/>
                <a:gd name="T16" fmla="*/ 595870 w 222"/>
                <a:gd name="T17" fmla="*/ 617168 h 657"/>
                <a:gd name="T18" fmla="*/ 528595 w 222"/>
                <a:gd name="T19" fmla="*/ 715354 h 657"/>
                <a:gd name="T20" fmla="*/ 499762 w 222"/>
                <a:gd name="T21" fmla="*/ 734991 h 657"/>
                <a:gd name="T22" fmla="*/ 461319 w 222"/>
                <a:gd name="T23" fmla="*/ 777071 h 657"/>
                <a:gd name="T24" fmla="*/ 432486 w 222"/>
                <a:gd name="T25" fmla="*/ 830371 h 657"/>
                <a:gd name="T26" fmla="*/ 432486 w 222"/>
                <a:gd name="T27" fmla="*/ 841593 h 657"/>
                <a:gd name="T28" fmla="*/ 400450 w 222"/>
                <a:gd name="T29" fmla="*/ 835982 h 657"/>
                <a:gd name="T30" fmla="*/ 400450 w 222"/>
                <a:gd name="T31" fmla="*/ 1007106 h 657"/>
                <a:gd name="T32" fmla="*/ 416468 w 222"/>
                <a:gd name="T33" fmla="*/ 1141761 h 657"/>
                <a:gd name="T34" fmla="*/ 384432 w 222"/>
                <a:gd name="T35" fmla="*/ 1206283 h 657"/>
                <a:gd name="T36" fmla="*/ 432486 w 222"/>
                <a:gd name="T37" fmla="*/ 1147371 h 657"/>
                <a:gd name="T38" fmla="*/ 461319 w 222"/>
                <a:gd name="T39" fmla="*/ 1167009 h 657"/>
                <a:gd name="T40" fmla="*/ 522187 w 222"/>
                <a:gd name="T41" fmla="*/ 1220309 h 657"/>
                <a:gd name="T42" fmla="*/ 454912 w 222"/>
                <a:gd name="T43" fmla="*/ 1307274 h 657"/>
                <a:gd name="T44" fmla="*/ 416468 w 222"/>
                <a:gd name="T45" fmla="*/ 1287637 h 657"/>
                <a:gd name="T46" fmla="*/ 394043 w 222"/>
                <a:gd name="T47" fmla="*/ 1287637 h 657"/>
                <a:gd name="T48" fmla="*/ 362007 w 222"/>
                <a:gd name="T49" fmla="*/ 1293247 h 657"/>
                <a:gd name="T50" fmla="*/ 416468 w 222"/>
                <a:gd name="T51" fmla="*/ 1326911 h 657"/>
                <a:gd name="T52" fmla="*/ 506169 w 222"/>
                <a:gd name="T53" fmla="*/ 1307274 h 657"/>
                <a:gd name="T54" fmla="*/ 483744 w 222"/>
                <a:gd name="T55" fmla="*/ 1312885 h 657"/>
                <a:gd name="T56" fmla="*/ 445301 w 222"/>
                <a:gd name="T57" fmla="*/ 1352159 h 657"/>
                <a:gd name="T58" fmla="*/ 400450 w 222"/>
                <a:gd name="T59" fmla="*/ 1411070 h 657"/>
                <a:gd name="T60" fmla="*/ 349193 w 222"/>
                <a:gd name="T61" fmla="*/ 1419486 h 657"/>
                <a:gd name="T62" fmla="*/ 384432 w 222"/>
                <a:gd name="T63" fmla="*/ 1453150 h 657"/>
                <a:gd name="T64" fmla="*/ 384432 w 222"/>
                <a:gd name="T65" fmla="*/ 1492424 h 657"/>
                <a:gd name="T66" fmla="*/ 384432 w 222"/>
                <a:gd name="T67" fmla="*/ 1506451 h 657"/>
                <a:gd name="T68" fmla="*/ 394043 w 222"/>
                <a:gd name="T69" fmla="*/ 1556946 h 657"/>
                <a:gd name="T70" fmla="*/ 349193 w 222"/>
                <a:gd name="T71" fmla="*/ 1744902 h 657"/>
                <a:gd name="T72" fmla="*/ 249881 w 222"/>
                <a:gd name="T73" fmla="*/ 1823451 h 657"/>
                <a:gd name="T74" fmla="*/ 105719 w 222"/>
                <a:gd name="T75" fmla="*/ 1722460 h 657"/>
                <a:gd name="T76" fmla="*/ 134551 w 222"/>
                <a:gd name="T77" fmla="*/ 1711238 h 657"/>
                <a:gd name="T78" fmla="*/ 73683 w 222"/>
                <a:gd name="T79" fmla="*/ 1610247 h 657"/>
                <a:gd name="T80" fmla="*/ 67276 w 222"/>
                <a:gd name="T81" fmla="*/ 1545725 h 657"/>
                <a:gd name="T82" fmla="*/ 28832 w 222"/>
                <a:gd name="T83" fmla="*/ 1512062 h 657"/>
                <a:gd name="T84" fmla="*/ 38443 w 222"/>
                <a:gd name="T85" fmla="*/ 1478398 h 657"/>
                <a:gd name="T86" fmla="*/ 16018 w 222"/>
                <a:gd name="T87" fmla="*/ 1472787 h 657"/>
                <a:gd name="T88" fmla="*/ 16018 w 222"/>
                <a:gd name="T89" fmla="*/ 1405460 h 657"/>
                <a:gd name="T90" fmla="*/ 28832 w 222"/>
                <a:gd name="T91" fmla="*/ 1405460 h 657"/>
                <a:gd name="T92" fmla="*/ 67276 w 222"/>
                <a:gd name="T93" fmla="*/ 1127734 h 657"/>
                <a:gd name="T94" fmla="*/ 99312 w 222"/>
                <a:gd name="T95" fmla="*/ 1054796 h 657"/>
                <a:gd name="T96" fmla="*/ 44850 w 222"/>
                <a:gd name="T97" fmla="*/ 788292 h 657"/>
                <a:gd name="T98" fmla="*/ 166587 w 222"/>
                <a:gd name="T99" fmla="*/ 709743 h 657"/>
                <a:gd name="T100" fmla="*/ 205031 w 222"/>
                <a:gd name="T101" fmla="*/ 412380 h 657"/>
                <a:gd name="T102" fmla="*/ 294732 w 222"/>
                <a:gd name="T103" fmla="*/ 154292 h 657"/>
                <a:gd name="T104" fmla="*/ 333175 w 222"/>
                <a:gd name="T105" fmla="*/ 92575 h 657"/>
                <a:gd name="T106" fmla="*/ 416468 w 222"/>
                <a:gd name="T107" fmla="*/ 67327 h 657"/>
                <a:gd name="T108" fmla="*/ 438894 w 222"/>
                <a:gd name="T109" fmla="*/ 0 h 657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222"/>
                <a:gd name="T166" fmla="*/ 0 h 657"/>
                <a:gd name="T167" fmla="*/ 222 w 222"/>
                <a:gd name="T168" fmla="*/ 657 h 657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222" h="657">
                  <a:moveTo>
                    <a:pt x="137" y="0"/>
                  </a:moveTo>
                  <a:lnTo>
                    <a:pt x="137" y="0"/>
                  </a:lnTo>
                  <a:lnTo>
                    <a:pt x="165" y="21"/>
                  </a:lnTo>
                  <a:lnTo>
                    <a:pt x="175" y="21"/>
                  </a:lnTo>
                  <a:lnTo>
                    <a:pt x="179" y="24"/>
                  </a:lnTo>
                  <a:lnTo>
                    <a:pt x="212" y="102"/>
                  </a:lnTo>
                  <a:lnTo>
                    <a:pt x="210" y="118"/>
                  </a:lnTo>
                  <a:lnTo>
                    <a:pt x="222" y="137"/>
                  </a:lnTo>
                  <a:lnTo>
                    <a:pt x="222" y="140"/>
                  </a:lnTo>
                  <a:lnTo>
                    <a:pt x="220" y="142"/>
                  </a:lnTo>
                  <a:lnTo>
                    <a:pt x="210" y="140"/>
                  </a:lnTo>
                  <a:lnTo>
                    <a:pt x="208" y="142"/>
                  </a:lnTo>
                  <a:lnTo>
                    <a:pt x="205" y="147"/>
                  </a:lnTo>
                  <a:lnTo>
                    <a:pt x="198" y="142"/>
                  </a:lnTo>
                  <a:lnTo>
                    <a:pt x="196" y="144"/>
                  </a:lnTo>
                  <a:lnTo>
                    <a:pt x="196" y="147"/>
                  </a:lnTo>
                  <a:lnTo>
                    <a:pt x="194" y="142"/>
                  </a:lnTo>
                  <a:lnTo>
                    <a:pt x="191" y="144"/>
                  </a:lnTo>
                  <a:lnTo>
                    <a:pt x="191" y="156"/>
                  </a:lnTo>
                  <a:lnTo>
                    <a:pt x="189" y="156"/>
                  </a:lnTo>
                  <a:lnTo>
                    <a:pt x="184" y="151"/>
                  </a:lnTo>
                  <a:lnTo>
                    <a:pt x="189" y="159"/>
                  </a:lnTo>
                  <a:lnTo>
                    <a:pt x="189" y="161"/>
                  </a:lnTo>
                  <a:lnTo>
                    <a:pt x="186" y="161"/>
                  </a:lnTo>
                  <a:lnTo>
                    <a:pt x="186" y="166"/>
                  </a:lnTo>
                  <a:lnTo>
                    <a:pt x="184" y="166"/>
                  </a:lnTo>
                  <a:lnTo>
                    <a:pt x="182" y="166"/>
                  </a:lnTo>
                  <a:lnTo>
                    <a:pt x="179" y="175"/>
                  </a:lnTo>
                  <a:lnTo>
                    <a:pt x="184" y="177"/>
                  </a:lnTo>
                  <a:lnTo>
                    <a:pt x="182" y="192"/>
                  </a:lnTo>
                  <a:lnTo>
                    <a:pt x="177" y="194"/>
                  </a:lnTo>
                  <a:lnTo>
                    <a:pt x="177" y="199"/>
                  </a:lnTo>
                  <a:lnTo>
                    <a:pt x="189" y="215"/>
                  </a:lnTo>
                  <a:lnTo>
                    <a:pt x="186" y="220"/>
                  </a:lnTo>
                  <a:lnTo>
                    <a:pt x="186" y="218"/>
                  </a:lnTo>
                  <a:lnTo>
                    <a:pt x="186" y="215"/>
                  </a:lnTo>
                  <a:lnTo>
                    <a:pt x="170" y="253"/>
                  </a:lnTo>
                  <a:lnTo>
                    <a:pt x="165" y="255"/>
                  </a:lnTo>
                  <a:lnTo>
                    <a:pt x="161" y="265"/>
                  </a:lnTo>
                  <a:lnTo>
                    <a:pt x="158" y="265"/>
                  </a:lnTo>
                  <a:lnTo>
                    <a:pt x="156" y="262"/>
                  </a:lnTo>
                  <a:lnTo>
                    <a:pt x="149" y="274"/>
                  </a:lnTo>
                  <a:lnTo>
                    <a:pt x="146" y="277"/>
                  </a:lnTo>
                  <a:lnTo>
                    <a:pt x="144" y="277"/>
                  </a:lnTo>
                  <a:lnTo>
                    <a:pt x="139" y="291"/>
                  </a:lnTo>
                  <a:lnTo>
                    <a:pt x="137" y="293"/>
                  </a:lnTo>
                  <a:lnTo>
                    <a:pt x="135" y="293"/>
                  </a:lnTo>
                  <a:lnTo>
                    <a:pt x="135" y="296"/>
                  </a:lnTo>
                  <a:lnTo>
                    <a:pt x="137" y="296"/>
                  </a:lnTo>
                  <a:lnTo>
                    <a:pt x="135" y="300"/>
                  </a:lnTo>
                  <a:lnTo>
                    <a:pt x="132" y="303"/>
                  </a:lnTo>
                  <a:lnTo>
                    <a:pt x="130" y="303"/>
                  </a:lnTo>
                  <a:lnTo>
                    <a:pt x="127" y="300"/>
                  </a:lnTo>
                  <a:lnTo>
                    <a:pt x="125" y="298"/>
                  </a:lnTo>
                  <a:lnTo>
                    <a:pt x="127" y="310"/>
                  </a:lnTo>
                  <a:lnTo>
                    <a:pt x="125" y="322"/>
                  </a:lnTo>
                  <a:lnTo>
                    <a:pt x="118" y="317"/>
                  </a:lnTo>
                  <a:lnTo>
                    <a:pt x="125" y="359"/>
                  </a:lnTo>
                  <a:lnTo>
                    <a:pt x="118" y="357"/>
                  </a:lnTo>
                  <a:lnTo>
                    <a:pt x="125" y="404"/>
                  </a:lnTo>
                  <a:lnTo>
                    <a:pt x="127" y="404"/>
                  </a:lnTo>
                  <a:lnTo>
                    <a:pt x="130" y="407"/>
                  </a:lnTo>
                  <a:lnTo>
                    <a:pt x="123" y="421"/>
                  </a:lnTo>
                  <a:lnTo>
                    <a:pt x="109" y="435"/>
                  </a:lnTo>
                  <a:lnTo>
                    <a:pt x="113" y="435"/>
                  </a:lnTo>
                  <a:lnTo>
                    <a:pt x="120" y="430"/>
                  </a:lnTo>
                  <a:lnTo>
                    <a:pt x="130" y="418"/>
                  </a:lnTo>
                  <a:lnTo>
                    <a:pt x="130" y="407"/>
                  </a:lnTo>
                  <a:lnTo>
                    <a:pt x="132" y="409"/>
                  </a:lnTo>
                  <a:lnTo>
                    <a:pt x="135" y="409"/>
                  </a:lnTo>
                  <a:lnTo>
                    <a:pt x="135" y="411"/>
                  </a:lnTo>
                  <a:lnTo>
                    <a:pt x="142" y="409"/>
                  </a:lnTo>
                  <a:lnTo>
                    <a:pt x="144" y="411"/>
                  </a:lnTo>
                  <a:lnTo>
                    <a:pt x="144" y="416"/>
                  </a:lnTo>
                  <a:lnTo>
                    <a:pt x="153" y="421"/>
                  </a:lnTo>
                  <a:lnTo>
                    <a:pt x="153" y="423"/>
                  </a:lnTo>
                  <a:lnTo>
                    <a:pt x="151" y="423"/>
                  </a:lnTo>
                  <a:lnTo>
                    <a:pt x="163" y="435"/>
                  </a:lnTo>
                  <a:lnTo>
                    <a:pt x="163" y="437"/>
                  </a:lnTo>
                  <a:lnTo>
                    <a:pt x="156" y="456"/>
                  </a:lnTo>
                  <a:lnTo>
                    <a:pt x="144" y="466"/>
                  </a:lnTo>
                  <a:lnTo>
                    <a:pt x="142" y="466"/>
                  </a:lnTo>
                  <a:lnTo>
                    <a:pt x="137" y="459"/>
                  </a:lnTo>
                  <a:lnTo>
                    <a:pt x="137" y="461"/>
                  </a:lnTo>
                  <a:lnTo>
                    <a:pt x="135" y="461"/>
                  </a:lnTo>
                  <a:lnTo>
                    <a:pt x="130" y="459"/>
                  </a:lnTo>
                  <a:lnTo>
                    <a:pt x="130" y="461"/>
                  </a:lnTo>
                  <a:lnTo>
                    <a:pt x="127" y="461"/>
                  </a:lnTo>
                  <a:lnTo>
                    <a:pt x="123" y="459"/>
                  </a:lnTo>
                  <a:lnTo>
                    <a:pt x="118" y="459"/>
                  </a:lnTo>
                  <a:lnTo>
                    <a:pt x="116" y="461"/>
                  </a:lnTo>
                  <a:lnTo>
                    <a:pt x="113" y="461"/>
                  </a:lnTo>
                  <a:lnTo>
                    <a:pt x="109" y="466"/>
                  </a:lnTo>
                  <a:lnTo>
                    <a:pt x="127" y="468"/>
                  </a:lnTo>
                  <a:lnTo>
                    <a:pt x="130" y="473"/>
                  </a:lnTo>
                  <a:lnTo>
                    <a:pt x="135" y="470"/>
                  </a:lnTo>
                  <a:lnTo>
                    <a:pt x="137" y="473"/>
                  </a:lnTo>
                  <a:lnTo>
                    <a:pt x="158" y="463"/>
                  </a:lnTo>
                  <a:lnTo>
                    <a:pt x="158" y="466"/>
                  </a:lnTo>
                  <a:lnTo>
                    <a:pt x="156" y="470"/>
                  </a:lnTo>
                  <a:lnTo>
                    <a:pt x="153" y="470"/>
                  </a:lnTo>
                  <a:lnTo>
                    <a:pt x="151" y="468"/>
                  </a:lnTo>
                  <a:lnTo>
                    <a:pt x="151" y="475"/>
                  </a:lnTo>
                  <a:lnTo>
                    <a:pt x="139" y="487"/>
                  </a:lnTo>
                  <a:lnTo>
                    <a:pt x="137" y="489"/>
                  </a:lnTo>
                  <a:lnTo>
                    <a:pt x="139" y="482"/>
                  </a:lnTo>
                  <a:lnTo>
                    <a:pt x="137" y="482"/>
                  </a:lnTo>
                  <a:lnTo>
                    <a:pt x="130" y="494"/>
                  </a:lnTo>
                  <a:lnTo>
                    <a:pt x="125" y="499"/>
                  </a:lnTo>
                  <a:lnTo>
                    <a:pt x="125" y="503"/>
                  </a:lnTo>
                  <a:lnTo>
                    <a:pt x="123" y="503"/>
                  </a:lnTo>
                  <a:lnTo>
                    <a:pt x="109" y="503"/>
                  </a:lnTo>
                  <a:lnTo>
                    <a:pt x="109" y="506"/>
                  </a:lnTo>
                  <a:lnTo>
                    <a:pt x="125" y="511"/>
                  </a:lnTo>
                  <a:lnTo>
                    <a:pt x="123" y="513"/>
                  </a:lnTo>
                  <a:lnTo>
                    <a:pt x="113" y="513"/>
                  </a:lnTo>
                  <a:lnTo>
                    <a:pt x="120" y="518"/>
                  </a:lnTo>
                  <a:lnTo>
                    <a:pt x="120" y="520"/>
                  </a:lnTo>
                  <a:lnTo>
                    <a:pt x="123" y="529"/>
                  </a:lnTo>
                  <a:lnTo>
                    <a:pt x="120" y="532"/>
                  </a:lnTo>
                  <a:lnTo>
                    <a:pt x="120" y="534"/>
                  </a:lnTo>
                  <a:lnTo>
                    <a:pt x="123" y="537"/>
                  </a:lnTo>
                  <a:lnTo>
                    <a:pt x="120" y="537"/>
                  </a:lnTo>
                  <a:lnTo>
                    <a:pt x="118" y="537"/>
                  </a:lnTo>
                  <a:lnTo>
                    <a:pt x="123" y="548"/>
                  </a:lnTo>
                  <a:lnTo>
                    <a:pt x="120" y="553"/>
                  </a:lnTo>
                  <a:lnTo>
                    <a:pt x="123" y="555"/>
                  </a:lnTo>
                  <a:lnTo>
                    <a:pt x="120" y="581"/>
                  </a:lnTo>
                  <a:lnTo>
                    <a:pt x="120" y="579"/>
                  </a:lnTo>
                  <a:lnTo>
                    <a:pt x="116" y="614"/>
                  </a:lnTo>
                  <a:lnTo>
                    <a:pt x="109" y="622"/>
                  </a:lnTo>
                  <a:lnTo>
                    <a:pt x="94" y="624"/>
                  </a:lnTo>
                  <a:lnTo>
                    <a:pt x="78" y="636"/>
                  </a:lnTo>
                  <a:lnTo>
                    <a:pt x="78" y="640"/>
                  </a:lnTo>
                  <a:lnTo>
                    <a:pt x="78" y="650"/>
                  </a:lnTo>
                  <a:lnTo>
                    <a:pt x="78" y="655"/>
                  </a:lnTo>
                  <a:lnTo>
                    <a:pt x="40" y="657"/>
                  </a:lnTo>
                  <a:lnTo>
                    <a:pt x="42" y="650"/>
                  </a:lnTo>
                  <a:lnTo>
                    <a:pt x="33" y="614"/>
                  </a:lnTo>
                  <a:lnTo>
                    <a:pt x="33" y="612"/>
                  </a:lnTo>
                  <a:lnTo>
                    <a:pt x="35" y="610"/>
                  </a:lnTo>
                  <a:lnTo>
                    <a:pt x="38" y="607"/>
                  </a:lnTo>
                  <a:lnTo>
                    <a:pt x="42" y="610"/>
                  </a:lnTo>
                  <a:lnTo>
                    <a:pt x="42" y="607"/>
                  </a:lnTo>
                  <a:lnTo>
                    <a:pt x="42" y="605"/>
                  </a:lnTo>
                  <a:lnTo>
                    <a:pt x="23" y="574"/>
                  </a:lnTo>
                  <a:lnTo>
                    <a:pt x="21" y="574"/>
                  </a:lnTo>
                  <a:lnTo>
                    <a:pt x="19" y="560"/>
                  </a:lnTo>
                  <a:lnTo>
                    <a:pt x="21" y="558"/>
                  </a:lnTo>
                  <a:lnTo>
                    <a:pt x="21" y="551"/>
                  </a:lnTo>
                  <a:lnTo>
                    <a:pt x="16" y="553"/>
                  </a:lnTo>
                  <a:lnTo>
                    <a:pt x="16" y="544"/>
                  </a:lnTo>
                  <a:lnTo>
                    <a:pt x="14" y="541"/>
                  </a:lnTo>
                  <a:lnTo>
                    <a:pt x="9" y="539"/>
                  </a:lnTo>
                  <a:lnTo>
                    <a:pt x="14" y="532"/>
                  </a:lnTo>
                  <a:lnTo>
                    <a:pt x="12" y="532"/>
                  </a:lnTo>
                  <a:lnTo>
                    <a:pt x="9" y="532"/>
                  </a:lnTo>
                  <a:lnTo>
                    <a:pt x="12" y="527"/>
                  </a:lnTo>
                  <a:lnTo>
                    <a:pt x="9" y="525"/>
                  </a:lnTo>
                  <a:lnTo>
                    <a:pt x="7" y="532"/>
                  </a:lnTo>
                  <a:lnTo>
                    <a:pt x="7" y="527"/>
                  </a:lnTo>
                  <a:lnTo>
                    <a:pt x="5" y="525"/>
                  </a:lnTo>
                  <a:lnTo>
                    <a:pt x="0" y="501"/>
                  </a:lnTo>
                  <a:lnTo>
                    <a:pt x="5" y="492"/>
                  </a:lnTo>
                  <a:lnTo>
                    <a:pt x="5" y="501"/>
                  </a:lnTo>
                  <a:lnTo>
                    <a:pt x="5" y="499"/>
                  </a:lnTo>
                  <a:lnTo>
                    <a:pt x="7" y="501"/>
                  </a:lnTo>
                  <a:lnTo>
                    <a:pt x="9" y="501"/>
                  </a:lnTo>
                  <a:lnTo>
                    <a:pt x="16" y="451"/>
                  </a:lnTo>
                  <a:lnTo>
                    <a:pt x="28" y="444"/>
                  </a:lnTo>
                  <a:lnTo>
                    <a:pt x="23" y="407"/>
                  </a:lnTo>
                  <a:lnTo>
                    <a:pt x="21" y="402"/>
                  </a:lnTo>
                  <a:lnTo>
                    <a:pt x="21" y="399"/>
                  </a:lnTo>
                  <a:lnTo>
                    <a:pt x="31" y="392"/>
                  </a:lnTo>
                  <a:lnTo>
                    <a:pt x="33" y="383"/>
                  </a:lnTo>
                  <a:lnTo>
                    <a:pt x="31" y="376"/>
                  </a:lnTo>
                  <a:lnTo>
                    <a:pt x="21" y="364"/>
                  </a:lnTo>
                  <a:lnTo>
                    <a:pt x="19" y="303"/>
                  </a:lnTo>
                  <a:lnTo>
                    <a:pt x="19" y="300"/>
                  </a:lnTo>
                  <a:lnTo>
                    <a:pt x="14" y="281"/>
                  </a:lnTo>
                  <a:lnTo>
                    <a:pt x="28" y="258"/>
                  </a:lnTo>
                  <a:lnTo>
                    <a:pt x="40" y="253"/>
                  </a:lnTo>
                  <a:lnTo>
                    <a:pt x="47" y="255"/>
                  </a:lnTo>
                  <a:lnTo>
                    <a:pt x="52" y="253"/>
                  </a:lnTo>
                  <a:lnTo>
                    <a:pt x="52" y="241"/>
                  </a:lnTo>
                  <a:lnTo>
                    <a:pt x="42" y="225"/>
                  </a:lnTo>
                  <a:lnTo>
                    <a:pt x="54" y="156"/>
                  </a:lnTo>
                  <a:lnTo>
                    <a:pt x="64" y="147"/>
                  </a:lnTo>
                  <a:lnTo>
                    <a:pt x="80" y="99"/>
                  </a:lnTo>
                  <a:lnTo>
                    <a:pt x="75" y="90"/>
                  </a:lnTo>
                  <a:lnTo>
                    <a:pt x="87" y="57"/>
                  </a:lnTo>
                  <a:lnTo>
                    <a:pt x="92" y="55"/>
                  </a:lnTo>
                  <a:lnTo>
                    <a:pt x="99" y="57"/>
                  </a:lnTo>
                  <a:lnTo>
                    <a:pt x="101" y="59"/>
                  </a:lnTo>
                  <a:lnTo>
                    <a:pt x="104" y="33"/>
                  </a:lnTo>
                  <a:lnTo>
                    <a:pt x="106" y="31"/>
                  </a:lnTo>
                  <a:lnTo>
                    <a:pt x="135" y="31"/>
                  </a:lnTo>
                  <a:lnTo>
                    <a:pt x="130" y="24"/>
                  </a:lnTo>
                  <a:lnTo>
                    <a:pt x="130" y="5"/>
                  </a:lnTo>
                  <a:lnTo>
                    <a:pt x="130" y="3"/>
                  </a:lnTo>
                  <a:lnTo>
                    <a:pt x="135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rgbClr val="F8F8F8"/>
            </a:solidFill>
            <a:ln w="12700">
              <a:solidFill>
                <a:srgbClr val="FFFFFF"/>
              </a:solidFill>
              <a:round/>
              <a:headEnd/>
              <a:tailEnd/>
            </a:ln>
          </p:spPr>
          <p:txBody>
            <a:bodyPr lIns="91083" tIns="45541" rIns="91083" bIns="45541"/>
            <a:lstStyle/>
            <a:p>
              <a:pPr marL="0" marR="0" lvl="0" indent="0" algn="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600" b="0" i="0" u="none" strike="noStrike" kern="0" cap="none" spc="0" normalizeH="0" baseline="0" noProof="0" dirty="0">
                <a:ln>
                  <a:noFill/>
                </a:ln>
                <a:solidFill>
                  <a:srgbClr val="76777A"/>
                </a:solidFill>
                <a:effectLst/>
                <a:uLnTx/>
                <a:uFillTx/>
                <a:latin typeface="Arial" charset="0"/>
              </a:endParaRPr>
            </a:p>
          </p:txBody>
        </p:sp>
        <p:sp>
          <p:nvSpPr>
            <p:cNvPr id="77" name="Freeform 51"/>
            <p:cNvSpPr>
              <a:spLocks/>
            </p:cNvSpPr>
            <p:nvPr/>
          </p:nvSpPr>
          <p:spPr bwMode="auto">
            <a:xfrm>
              <a:off x="4270375" y="1946275"/>
              <a:ext cx="711201" cy="1843088"/>
            </a:xfrm>
            <a:custGeom>
              <a:avLst/>
              <a:gdLst>
                <a:gd name="T0" fmla="*/ 560631 w 222"/>
                <a:gd name="T1" fmla="*/ 58911 h 657"/>
                <a:gd name="T2" fmla="*/ 711200 w 222"/>
                <a:gd name="T3" fmla="*/ 384327 h 657"/>
                <a:gd name="T4" fmla="*/ 666350 w 222"/>
                <a:gd name="T5" fmla="*/ 398354 h 657"/>
                <a:gd name="T6" fmla="*/ 627906 w 222"/>
                <a:gd name="T7" fmla="*/ 412380 h 657"/>
                <a:gd name="T8" fmla="*/ 611888 w 222"/>
                <a:gd name="T9" fmla="*/ 437628 h 657"/>
                <a:gd name="T10" fmla="*/ 605481 w 222"/>
                <a:gd name="T11" fmla="*/ 451655 h 657"/>
                <a:gd name="T12" fmla="*/ 589463 w 222"/>
                <a:gd name="T13" fmla="*/ 465681 h 657"/>
                <a:gd name="T14" fmla="*/ 583056 w 222"/>
                <a:gd name="T15" fmla="*/ 538619 h 657"/>
                <a:gd name="T16" fmla="*/ 595870 w 222"/>
                <a:gd name="T17" fmla="*/ 617168 h 657"/>
                <a:gd name="T18" fmla="*/ 528595 w 222"/>
                <a:gd name="T19" fmla="*/ 715354 h 657"/>
                <a:gd name="T20" fmla="*/ 499762 w 222"/>
                <a:gd name="T21" fmla="*/ 734991 h 657"/>
                <a:gd name="T22" fmla="*/ 461319 w 222"/>
                <a:gd name="T23" fmla="*/ 777071 h 657"/>
                <a:gd name="T24" fmla="*/ 432486 w 222"/>
                <a:gd name="T25" fmla="*/ 830371 h 657"/>
                <a:gd name="T26" fmla="*/ 432486 w 222"/>
                <a:gd name="T27" fmla="*/ 841593 h 657"/>
                <a:gd name="T28" fmla="*/ 400450 w 222"/>
                <a:gd name="T29" fmla="*/ 835982 h 657"/>
                <a:gd name="T30" fmla="*/ 400450 w 222"/>
                <a:gd name="T31" fmla="*/ 1007106 h 657"/>
                <a:gd name="T32" fmla="*/ 416468 w 222"/>
                <a:gd name="T33" fmla="*/ 1141761 h 657"/>
                <a:gd name="T34" fmla="*/ 384432 w 222"/>
                <a:gd name="T35" fmla="*/ 1206283 h 657"/>
                <a:gd name="T36" fmla="*/ 432486 w 222"/>
                <a:gd name="T37" fmla="*/ 1147371 h 657"/>
                <a:gd name="T38" fmla="*/ 461319 w 222"/>
                <a:gd name="T39" fmla="*/ 1167009 h 657"/>
                <a:gd name="T40" fmla="*/ 522187 w 222"/>
                <a:gd name="T41" fmla="*/ 1220309 h 657"/>
                <a:gd name="T42" fmla="*/ 454912 w 222"/>
                <a:gd name="T43" fmla="*/ 1307274 h 657"/>
                <a:gd name="T44" fmla="*/ 416468 w 222"/>
                <a:gd name="T45" fmla="*/ 1287637 h 657"/>
                <a:gd name="T46" fmla="*/ 394043 w 222"/>
                <a:gd name="T47" fmla="*/ 1287637 h 657"/>
                <a:gd name="T48" fmla="*/ 362007 w 222"/>
                <a:gd name="T49" fmla="*/ 1293247 h 657"/>
                <a:gd name="T50" fmla="*/ 416468 w 222"/>
                <a:gd name="T51" fmla="*/ 1326911 h 657"/>
                <a:gd name="T52" fmla="*/ 506169 w 222"/>
                <a:gd name="T53" fmla="*/ 1307274 h 657"/>
                <a:gd name="T54" fmla="*/ 483744 w 222"/>
                <a:gd name="T55" fmla="*/ 1312885 h 657"/>
                <a:gd name="T56" fmla="*/ 445301 w 222"/>
                <a:gd name="T57" fmla="*/ 1352159 h 657"/>
                <a:gd name="T58" fmla="*/ 400450 w 222"/>
                <a:gd name="T59" fmla="*/ 1411070 h 657"/>
                <a:gd name="T60" fmla="*/ 349193 w 222"/>
                <a:gd name="T61" fmla="*/ 1419486 h 657"/>
                <a:gd name="T62" fmla="*/ 384432 w 222"/>
                <a:gd name="T63" fmla="*/ 1453150 h 657"/>
                <a:gd name="T64" fmla="*/ 384432 w 222"/>
                <a:gd name="T65" fmla="*/ 1492424 h 657"/>
                <a:gd name="T66" fmla="*/ 384432 w 222"/>
                <a:gd name="T67" fmla="*/ 1506451 h 657"/>
                <a:gd name="T68" fmla="*/ 394043 w 222"/>
                <a:gd name="T69" fmla="*/ 1556946 h 657"/>
                <a:gd name="T70" fmla="*/ 349193 w 222"/>
                <a:gd name="T71" fmla="*/ 1744902 h 657"/>
                <a:gd name="T72" fmla="*/ 249881 w 222"/>
                <a:gd name="T73" fmla="*/ 1823451 h 657"/>
                <a:gd name="T74" fmla="*/ 105719 w 222"/>
                <a:gd name="T75" fmla="*/ 1722460 h 657"/>
                <a:gd name="T76" fmla="*/ 134551 w 222"/>
                <a:gd name="T77" fmla="*/ 1711238 h 657"/>
                <a:gd name="T78" fmla="*/ 73683 w 222"/>
                <a:gd name="T79" fmla="*/ 1610247 h 657"/>
                <a:gd name="T80" fmla="*/ 67276 w 222"/>
                <a:gd name="T81" fmla="*/ 1545725 h 657"/>
                <a:gd name="T82" fmla="*/ 28832 w 222"/>
                <a:gd name="T83" fmla="*/ 1512062 h 657"/>
                <a:gd name="T84" fmla="*/ 38443 w 222"/>
                <a:gd name="T85" fmla="*/ 1478398 h 657"/>
                <a:gd name="T86" fmla="*/ 16018 w 222"/>
                <a:gd name="T87" fmla="*/ 1472787 h 657"/>
                <a:gd name="T88" fmla="*/ 16018 w 222"/>
                <a:gd name="T89" fmla="*/ 1405460 h 657"/>
                <a:gd name="T90" fmla="*/ 28832 w 222"/>
                <a:gd name="T91" fmla="*/ 1405460 h 657"/>
                <a:gd name="T92" fmla="*/ 67276 w 222"/>
                <a:gd name="T93" fmla="*/ 1127734 h 657"/>
                <a:gd name="T94" fmla="*/ 99312 w 222"/>
                <a:gd name="T95" fmla="*/ 1054796 h 657"/>
                <a:gd name="T96" fmla="*/ 44850 w 222"/>
                <a:gd name="T97" fmla="*/ 788292 h 657"/>
                <a:gd name="T98" fmla="*/ 166587 w 222"/>
                <a:gd name="T99" fmla="*/ 709743 h 657"/>
                <a:gd name="T100" fmla="*/ 205031 w 222"/>
                <a:gd name="T101" fmla="*/ 412380 h 657"/>
                <a:gd name="T102" fmla="*/ 294732 w 222"/>
                <a:gd name="T103" fmla="*/ 154292 h 657"/>
                <a:gd name="T104" fmla="*/ 333175 w 222"/>
                <a:gd name="T105" fmla="*/ 92575 h 657"/>
                <a:gd name="T106" fmla="*/ 416468 w 222"/>
                <a:gd name="T107" fmla="*/ 67327 h 657"/>
                <a:gd name="T108" fmla="*/ 438894 w 222"/>
                <a:gd name="T109" fmla="*/ 0 h 657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222"/>
                <a:gd name="T166" fmla="*/ 0 h 657"/>
                <a:gd name="T167" fmla="*/ 222 w 222"/>
                <a:gd name="T168" fmla="*/ 657 h 657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222" h="657">
                  <a:moveTo>
                    <a:pt x="137" y="0"/>
                  </a:moveTo>
                  <a:lnTo>
                    <a:pt x="137" y="0"/>
                  </a:lnTo>
                  <a:lnTo>
                    <a:pt x="165" y="21"/>
                  </a:lnTo>
                  <a:lnTo>
                    <a:pt x="175" y="21"/>
                  </a:lnTo>
                  <a:lnTo>
                    <a:pt x="179" y="24"/>
                  </a:lnTo>
                  <a:lnTo>
                    <a:pt x="212" y="102"/>
                  </a:lnTo>
                  <a:lnTo>
                    <a:pt x="210" y="118"/>
                  </a:lnTo>
                  <a:lnTo>
                    <a:pt x="222" y="137"/>
                  </a:lnTo>
                  <a:lnTo>
                    <a:pt x="222" y="140"/>
                  </a:lnTo>
                  <a:lnTo>
                    <a:pt x="220" y="142"/>
                  </a:lnTo>
                  <a:lnTo>
                    <a:pt x="210" y="140"/>
                  </a:lnTo>
                  <a:lnTo>
                    <a:pt x="208" y="142"/>
                  </a:lnTo>
                  <a:lnTo>
                    <a:pt x="205" y="147"/>
                  </a:lnTo>
                  <a:lnTo>
                    <a:pt x="198" y="142"/>
                  </a:lnTo>
                  <a:lnTo>
                    <a:pt x="196" y="144"/>
                  </a:lnTo>
                  <a:lnTo>
                    <a:pt x="196" y="147"/>
                  </a:lnTo>
                  <a:lnTo>
                    <a:pt x="194" y="142"/>
                  </a:lnTo>
                  <a:lnTo>
                    <a:pt x="191" y="144"/>
                  </a:lnTo>
                  <a:lnTo>
                    <a:pt x="191" y="156"/>
                  </a:lnTo>
                  <a:lnTo>
                    <a:pt x="189" y="156"/>
                  </a:lnTo>
                  <a:lnTo>
                    <a:pt x="184" y="151"/>
                  </a:lnTo>
                  <a:lnTo>
                    <a:pt x="189" y="159"/>
                  </a:lnTo>
                  <a:lnTo>
                    <a:pt x="189" y="161"/>
                  </a:lnTo>
                  <a:lnTo>
                    <a:pt x="186" y="161"/>
                  </a:lnTo>
                  <a:lnTo>
                    <a:pt x="186" y="166"/>
                  </a:lnTo>
                  <a:lnTo>
                    <a:pt x="184" y="166"/>
                  </a:lnTo>
                  <a:lnTo>
                    <a:pt x="182" y="166"/>
                  </a:lnTo>
                  <a:lnTo>
                    <a:pt x="179" y="175"/>
                  </a:lnTo>
                  <a:lnTo>
                    <a:pt x="184" y="177"/>
                  </a:lnTo>
                  <a:lnTo>
                    <a:pt x="182" y="192"/>
                  </a:lnTo>
                  <a:lnTo>
                    <a:pt x="177" y="194"/>
                  </a:lnTo>
                  <a:lnTo>
                    <a:pt x="177" y="199"/>
                  </a:lnTo>
                  <a:lnTo>
                    <a:pt x="189" y="215"/>
                  </a:lnTo>
                  <a:lnTo>
                    <a:pt x="186" y="220"/>
                  </a:lnTo>
                  <a:lnTo>
                    <a:pt x="186" y="218"/>
                  </a:lnTo>
                  <a:lnTo>
                    <a:pt x="186" y="215"/>
                  </a:lnTo>
                  <a:lnTo>
                    <a:pt x="170" y="253"/>
                  </a:lnTo>
                  <a:lnTo>
                    <a:pt x="165" y="255"/>
                  </a:lnTo>
                  <a:lnTo>
                    <a:pt x="161" y="265"/>
                  </a:lnTo>
                  <a:lnTo>
                    <a:pt x="158" y="265"/>
                  </a:lnTo>
                  <a:lnTo>
                    <a:pt x="156" y="262"/>
                  </a:lnTo>
                  <a:lnTo>
                    <a:pt x="149" y="274"/>
                  </a:lnTo>
                  <a:lnTo>
                    <a:pt x="146" y="277"/>
                  </a:lnTo>
                  <a:lnTo>
                    <a:pt x="144" y="277"/>
                  </a:lnTo>
                  <a:lnTo>
                    <a:pt x="139" y="291"/>
                  </a:lnTo>
                  <a:lnTo>
                    <a:pt x="137" y="293"/>
                  </a:lnTo>
                  <a:lnTo>
                    <a:pt x="135" y="293"/>
                  </a:lnTo>
                  <a:lnTo>
                    <a:pt x="135" y="296"/>
                  </a:lnTo>
                  <a:lnTo>
                    <a:pt x="137" y="296"/>
                  </a:lnTo>
                  <a:lnTo>
                    <a:pt x="135" y="300"/>
                  </a:lnTo>
                  <a:lnTo>
                    <a:pt x="132" y="303"/>
                  </a:lnTo>
                  <a:lnTo>
                    <a:pt x="130" y="303"/>
                  </a:lnTo>
                  <a:lnTo>
                    <a:pt x="127" y="300"/>
                  </a:lnTo>
                  <a:lnTo>
                    <a:pt x="125" y="298"/>
                  </a:lnTo>
                  <a:lnTo>
                    <a:pt x="127" y="310"/>
                  </a:lnTo>
                  <a:lnTo>
                    <a:pt x="125" y="322"/>
                  </a:lnTo>
                  <a:lnTo>
                    <a:pt x="118" y="317"/>
                  </a:lnTo>
                  <a:lnTo>
                    <a:pt x="125" y="359"/>
                  </a:lnTo>
                  <a:lnTo>
                    <a:pt x="118" y="357"/>
                  </a:lnTo>
                  <a:lnTo>
                    <a:pt x="125" y="404"/>
                  </a:lnTo>
                  <a:lnTo>
                    <a:pt x="127" y="404"/>
                  </a:lnTo>
                  <a:lnTo>
                    <a:pt x="130" y="407"/>
                  </a:lnTo>
                  <a:lnTo>
                    <a:pt x="123" y="421"/>
                  </a:lnTo>
                  <a:lnTo>
                    <a:pt x="109" y="435"/>
                  </a:lnTo>
                  <a:lnTo>
                    <a:pt x="113" y="435"/>
                  </a:lnTo>
                  <a:lnTo>
                    <a:pt x="120" y="430"/>
                  </a:lnTo>
                  <a:lnTo>
                    <a:pt x="130" y="418"/>
                  </a:lnTo>
                  <a:lnTo>
                    <a:pt x="130" y="407"/>
                  </a:lnTo>
                  <a:lnTo>
                    <a:pt x="132" y="409"/>
                  </a:lnTo>
                  <a:lnTo>
                    <a:pt x="135" y="409"/>
                  </a:lnTo>
                  <a:lnTo>
                    <a:pt x="135" y="411"/>
                  </a:lnTo>
                  <a:lnTo>
                    <a:pt x="142" y="409"/>
                  </a:lnTo>
                  <a:lnTo>
                    <a:pt x="144" y="411"/>
                  </a:lnTo>
                  <a:lnTo>
                    <a:pt x="144" y="416"/>
                  </a:lnTo>
                  <a:lnTo>
                    <a:pt x="153" y="421"/>
                  </a:lnTo>
                  <a:lnTo>
                    <a:pt x="153" y="423"/>
                  </a:lnTo>
                  <a:lnTo>
                    <a:pt x="151" y="423"/>
                  </a:lnTo>
                  <a:lnTo>
                    <a:pt x="163" y="435"/>
                  </a:lnTo>
                  <a:lnTo>
                    <a:pt x="163" y="437"/>
                  </a:lnTo>
                  <a:lnTo>
                    <a:pt x="156" y="456"/>
                  </a:lnTo>
                  <a:lnTo>
                    <a:pt x="144" y="466"/>
                  </a:lnTo>
                  <a:lnTo>
                    <a:pt x="142" y="466"/>
                  </a:lnTo>
                  <a:lnTo>
                    <a:pt x="137" y="459"/>
                  </a:lnTo>
                  <a:lnTo>
                    <a:pt x="137" y="461"/>
                  </a:lnTo>
                  <a:lnTo>
                    <a:pt x="135" y="461"/>
                  </a:lnTo>
                  <a:lnTo>
                    <a:pt x="130" y="459"/>
                  </a:lnTo>
                  <a:lnTo>
                    <a:pt x="130" y="461"/>
                  </a:lnTo>
                  <a:lnTo>
                    <a:pt x="127" y="461"/>
                  </a:lnTo>
                  <a:lnTo>
                    <a:pt x="123" y="459"/>
                  </a:lnTo>
                  <a:lnTo>
                    <a:pt x="118" y="459"/>
                  </a:lnTo>
                  <a:lnTo>
                    <a:pt x="116" y="461"/>
                  </a:lnTo>
                  <a:lnTo>
                    <a:pt x="113" y="461"/>
                  </a:lnTo>
                  <a:lnTo>
                    <a:pt x="109" y="466"/>
                  </a:lnTo>
                  <a:lnTo>
                    <a:pt x="127" y="468"/>
                  </a:lnTo>
                  <a:lnTo>
                    <a:pt x="130" y="473"/>
                  </a:lnTo>
                  <a:lnTo>
                    <a:pt x="135" y="470"/>
                  </a:lnTo>
                  <a:lnTo>
                    <a:pt x="137" y="473"/>
                  </a:lnTo>
                  <a:lnTo>
                    <a:pt x="158" y="463"/>
                  </a:lnTo>
                  <a:lnTo>
                    <a:pt x="158" y="466"/>
                  </a:lnTo>
                  <a:lnTo>
                    <a:pt x="156" y="470"/>
                  </a:lnTo>
                  <a:lnTo>
                    <a:pt x="153" y="470"/>
                  </a:lnTo>
                  <a:lnTo>
                    <a:pt x="151" y="468"/>
                  </a:lnTo>
                  <a:lnTo>
                    <a:pt x="151" y="475"/>
                  </a:lnTo>
                  <a:lnTo>
                    <a:pt x="139" y="487"/>
                  </a:lnTo>
                  <a:lnTo>
                    <a:pt x="137" y="489"/>
                  </a:lnTo>
                  <a:lnTo>
                    <a:pt x="139" y="482"/>
                  </a:lnTo>
                  <a:lnTo>
                    <a:pt x="137" y="482"/>
                  </a:lnTo>
                  <a:lnTo>
                    <a:pt x="130" y="494"/>
                  </a:lnTo>
                  <a:lnTo>
                    <a:pt x="125" y="499"/>
                  </a:lnTo>
                  <a:lnTo>
                    <a:pt x="125" y="503"/>
                  </a:lnTo>
                  <a:lnTo>
                    <a:pt x="123" y="503"/>
                  </a:lnTo>
                  <a:lnTo>
                    <a:pt x="109" y="503"/>
                  </a:lnTo>
                  <a:lnTo>
                    <a:pt x="109" y="506"/>
                  </a:lnTo>
                  <a:lnTo>
                    <a:pt x="125" y="511"/>
                  </a:lnTo>
                  <a:lnTo>
                    <a:pt x="123" y="513"/>
                  </a:lnTo>
                  <a:lnTo>
                    <a:pt x="113" y="513"/>
                  </a:lnTo>
                  <a:lnTo>
                    <a:pt x="120" y="518"/>
                  </a:lnTo>
                  <a:lnTo>
                    <a:pt x="120" y="520"/>
                  </a:lnTo>
                  <a:lnTo>
                    <a:pt x="123" y="529"/>
                  </a:lnTo>
                  <a:lnTo>
                    <a:pt x="120" y="532"/>
                  </a:lnTo>
                  <a:lnTo>
                    <a:pt x="120" y="534"/>
                  </a:lnTo>
                  <a:lnTo>
                    <a:pt x="123" y="537"/>
                  </a:lnTo>
                  <a:lnTo>
                    <a:pt x="120" y="537"/>
                  </a:lnTo>
                  <a:lnTo>
                    <a:pt x="118" y="537"/>
                  </a:lnTo>
                  <a:lnTo>
                    <a:pt x="123" y="548"/>
                  </a:lnTo>
                  <a:lnTo>
                    <a:pt x="120" y="553"/>
                  </a:lnTo>
                  <a:lnTo>
                    <a:pt x="123" y="555"/>
                  </a:lnTo>
                  <a:lnTo>
                    <a:pt x="120" y="581"/>
                  </a:lnTo>
                  <a:lnTo>
                    <a:pt x="120" y="579"/>
                  </a:lnTo>
                  <a:lnTo>
                    <a:pt x="116" y="614"/>
                  </a:lnTo>
                  <a:lnTo>
                    <a:pt x="109" y="622"/>
                  </a:lnTo>
                  <a:lnTo>
                    <a:pt x="94" y="624"/>
                  </a:lnTo>
                  <a:lnTo>
                    <a:pt x="78" y="636"/>
                  </a:lnTo>
                  <a:lnTo>
                    <a:pt x="78" y="640"/>
                  </a:lnTo>
                  <a:lnTo>
                    <a:pt x="78" y="650"/>
                  </a:lnTo>
                  <a:lnTo>
                    <a:pt x="78" y="655"/>
                  </a:lnTo>
                  <a:lnTo>
                    <a:pt x="40" y="657"/>
                  </a:lnTo>
                  <a:lnTo>
                    <a:pt x="42" y="650"/>
                  </a:lnTo>
                  <a:lnTo>
                    <a:pt x="33" y="614"/>
                  </a:lnTo>
                  <a:lnTo>
                    <a:pt x="33" y="612"/>
                  </a:lnTo>
                  <a:lnTo>
                    <a:pt x="35" y="610"/>
                  </a:lnTo>
                  <a:lnTo>
                    <a:pt x="38" y="607"/>
                  </a:lnTo>
                  <a:lnTo>
                    <a:pt x="42" y="610"/>
                  </a:lnTo>
                  <a:lnTo>
                    <a:pt x="42" y="607"/>
                  </a:lnTo>
                  <a:lnTo>
                    <a:pt x="42" y="605"/>
                  </a:lnTo>
                  <a:lnTo>
                    <a:pt x="23" y="574"/>
                  </a:lnTo>
                  <a:lnTo>
                    <a:pt x="21" y="574"/>
                  </a:lnTo>
                  <a:lnTo>
                    <a:pt x="19" y="560"/>
                  </a:lnTo>
                  <a:lnTo>
                    <a:pt x="21" y="558"/>
                  </a:lnTo>
                  <a:lnTo>
                    <a:pt x="21" y="551"/>
                  </a:lnTo>
                  <a:lnTo>
                    <a:pt x="16" y="553"/>
                  </a:lnTo>
                  <a:lnTo>
                    <a:pt x="16" y="544"/>
                  </a:lnTo>
                  <a:lnTo>
                    <a:pt x="14" y="541"/>
                  </a:lnTo>
                  <a:lnTo>
                    <a:pt x="9" y="539"/>
                  </a:lnTo>
                  <a:lnTo>
                    <a:pt x="14" y="532"/>
                  </a:lnTo>
                  <a:lnTo>
                    <a:pt x="12" y="532"/>
                  </a:lnTo>
                  <a:lnTo>
                    <a:pt x="9" y="532"/>
                  </a:lnTo>
                  <a:lnTo>
                    <a:pt x="12" y="527"/>
                  </a:lnTo>
                  <a:lnTo>
                    <a:pt x="9" y="525"/>
                  </a:lnTo>
                  <a:lnTo>
                    <a:pt x="7" y="532"/>
                  </a:lnTo>
                  <a:lnTo>
                    <a:pt x="7" y="527"/>
                  </a:lnTo>
                  <a:lnTo>
                    <a:pt x="5" y="525"/>
                  </a:lnTo>
                  <a:lnTo>
                    <a:pt x="0" y="501"/>
                  </a:lnTo>
                  <a:lnTo>
                    <a:pt x="5" y="492"/>
                  </a:lnTo>
                  <a:lnTo>
                    <a:pt x="5" y="501"/>
                  </a:lnTo>
                  <a:lnTo>
                    <a:pt x="5" y="499"/>
                  </a:lnTo>
                  <a:lnTo>
                    <a:pt x="7" y="501"/>
                  </a:lnTo>
                  <a:lnTo>
                    <a:pt x="9" y="501"/>
                  </a:lnTo>
                  <a:lnTo>
                    <a:pt x="16" y="451"/>
                  </a:lnTo>
                  <a:lnTo>
                    <a:pt x="28" y="444"/>
                  </a:lnTo>
                  <a:lnTo>
                    <a:pt x="23" y="407"/>
                  </a:lnTo>
                  <a:lnTo>
                    <a:pt x="21" y="402"/>
                  </a:lnTo>
                  <a:lnTo>
                    <a:pt x="21" y="399"/>
                  </a:lnTo>
                  <a:lnTo>
                    <a:pt x="31" y="392"/>
                  </a:lnTo>
                  <a:lnTo>
                    <a:pt x="33" y="383"/>
                  </a:lnTo>
                  <a:lnTo>
                    <a:pt x="31" y="376"/>
                  </a:lnTo>
                  <a:lnTo>
                    <a:pt x="21" y="364"/>
                  </a:lnTo>
                  <a:lnTo>
                    <a:pt x="19" y="303"/>
                  </a:lnTo>
                  <a:lnTo>
                    <a:pt x="19" y="300"/>
                  </a:lnTo>
                  <a:lnTo>
                    <a:pt x="14" y="281"/>
                  </a:lnTo>
                  <a:lnTo>
                    <a:pt x="28" y="258"/>
                  </a:lnTo>
                  <a:lnTo>
                    <a:pt x="40" y="253"/>
                  </a:lnTo>
                  <a:lnTo>
                    <a:pt x="47" y="255"/>
                  </a:lnTo>
                  <a:lnTo>
                    <a:pt x="52" y="253"/>
                  </a:lnTo>
                  <a:lnTo>
                    <a:pt x="52" y="241"/>
                  </a:lnTo>
                  <a:lnTo>
                    <a:pt x="42" y="225"/>
                  </a:lnTo>
                  <a:lnTo>
                    <a:pt x="54" y="156"/>
                  </a:lnTo>
                  <a:lnTo>
                    <a:pt x="64" y="147"/>
                  </a:lnTo>
                  <a:lnTo>
                    <a:pt x="80" y="99"/>
                  </a:lnTo>
                  <a:lnTo>
                    <a:pt x="75" y="90"/>
                  </a:lnTo>
                  <a:lnTo>
                    <a:pt x="87" y="57"/>
                  </a:lnTo>
                  <a:lnTo>
                    <a:pt x="92" y="55"/>
                  </a:lnTo>
                  <a:lnTo>
                    <a:pt x="99" y="57"/>
                  </a:lnTo>
                  <a:lnTo>
                    <a:pt x="101" y="59"/>
                  </a:lnTo>
                  <a:lnTo>
                    <a:pt x="104" y="33"/>
                  </a:lnTo>
                  <a:lnTo>
                    <a:pt x="106" y="31"/>
                  </a:lnTo>
                  <a:lnTo>
                    <a:pt x="135" y="31"/>
                  </a:lnTo>
                  <a:lnTo>
                    <a:pt x="130" y="24"/>
                  </a:lnTo>
                  <a:lnTo>
                    <a:pt x="130" y="5"/>
                  </a:lnTo>
                  <a:lnTo>
                    <a:pt x="130" y="3"/>
                  </a:lnTo>
                  <a:lnTo>
                    <a:pt x="135" y="0"/>
                  </a:lnTo>
                  <a:lnTo>
                    <a:pt x="137" y="0"/>
                  </a:lnTo>
                </a:path>
              </a:pathLst>
            </a:custGeom>
            <a:solidFill>
              <a:schemeClr val="bg1">
                <a:lumMod val="75000"/>
              </a:schemeClr>
            </a:solidFill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wrap="none" lIns="91083" tIns="45541" rIns="91083" bIns="45541"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de-DE" sz="1600" kern="0" dirty="0">
                <a:solidFill>
                  <a:schemeClr val="bg1">
                    <a:lumMod val="75000"/>
                  </a:schemeClr>
                </a:solidFill>
                <a:latin typeface="Arial" charset="0"/>
              </a:endParaRPr>
            </a:p>
          </p:txBody>
        </p:sp>
        <p:sp>
          <p:nvSpPr>
            <p:cNvPr id="78" name="Freeform 52"/>
            <p:cNvSpPr>
              <a:spLocks/>
            </p:cNvSpPr>
            <p:nvPr/>
          </p:nvSpPr>
          <p:spPr bwMode="auto">
            <a:xfrm>
              <a:off x="3873500" y="4772025"/>
              <a:ext cx="1179513" cy="1035050"/>
            </a:xfrm>
            <a:custGeom>
              <a:avLst/>
              <a:gdLst>
                <a:gd name="T0" fmla="*/ 635856 w 371"/>
                <a:gd name="T1" fmla="*/ 165496 h 369"/>
                <a:gd name="T2" fmla="*/ 635856 w 371"/>
                <a:gd name="T3" fmla="*/ 145861 h 369"/>
                <a:gd name="T4" fmla="*/ 635856 w 371"/>
                <a:gd name="T5" fmla="*/ 145861 h 369"/>
                <a:gd name="T6" fmla="*/ 600884 w 371"/>
                <a:gd name="T7" fmla="*/ 154276 h 369"/>
                <a:gd name="T8" fmla="*/ 530940 w 371"/>
                <a:gd name="T9" fmla="*/ 179521 h 369"/>
                <a:gd name="T10" fmla="*/ 508685 w 371"/>
                <a:gd name="T11" fmla="*/ 218791 h 369"/>
                <a:gd name="T12" fmla="*/ 524581 w 371"/>
                <a:gd name="T13" fmla="*/ 232816 h 369"/>
                <a:gd name="T14" fmla="*/ 540478 w 371"/>
                <a:gd name="T15" fmla="*/ 238426 h 369"/>
                <a:gd name="T16" fmla="*/ 530940 w 371"/>
                <a:gd name="T17" fmla="*/ 319772 h 369"/>
                <a:gd name="T18" fmla="*/ 645394 w 371"/>
                <a:gd name="T19" fmla="*/ 392702 h 369"/>
                <a:gd name="T20" fmla="*/ 788462 w 371"/>
                <a:gd name="T21" fmla="*/ 563808 h 369"/>
                <a:gd name="T22" fmla="*/ 826613 w 371"/>
                <a:gd name="T23" fmla="*/ 583443 h 369"/>
                <a:gd name="T24" fmla="*/ 915633 w 371"/>
                <a:gd name="T25" fmla="*/ 577833 h 369"/>
                <a:gd name="T26" fmla="*/ 899736 w 371"/>
                <a:gd name="T27" fmla="*/ 611493 h 369"/>
                <a:gd name="T28" fmla="*/ 1109569 w 371"/>
                <a:gd name="T29" fmla="*/ 684423 h 369"/>
                <a:gd name="T30" fmla="*/ 1169975 w 371"/>
                <a:gd name="T31" fmla="*/ 788209 h 369"/>
                <a:gd name="T32" fmla="*/ 1036445 w 371"/>
                <a:gd name="T33" fmla="*/ 723693 h 369"/>
                <a:gd name="T34" fmla="*/ 982398 w 371"/>
                <a:gd name="T35" fmla="*/ 796624 h 369"/>
                <a:gd name="T36" fmla="*/ 1042804 w 371"/>
                <a:gd name="T37" fmla="*/ 841504 h 369"/>
                <a:gd name="T38" fmla="*/ 1049163 w 371"/>
                <a:gd name="T39" fmla="*/ 894799 h 369"/>
                <a:gd name="T40" fmla="*/ 1014190 w 371"/>
                <a:gd name="T41" fmla="*/ 976145 h 369"/>
                <a:gd name="T42" fmla="*/ 960143 w 371"/>
                <a:gd name="T43" fmla="*/ 1035050 h 369"/>
                <a:gd name="T44" fmla="*/ 931529 w 371"/>
                <a:gd name="T45" fmla="*/ 1035050 h 369"/>
                <a:gd name="T46" fmla="*/ 966501 w 371"/>
                <a:gd name="T47" fmla="*/ 928459 h 369"/>
                <a:gd name="T48" fmla="*/ 883840 w 371"/>
                <a:gd name="T49" fmla="*/ 788209 h 369"/>
                <a:gd name="T50" fmla="*/ 871123 w 371"/>
                <a:gd name="T51" fmla="*/ 802234 h 369"/>
                <a:gd name="T52" fmla="*/ 817075 w 371"/>
                <a:gd name="T53" fmla="*/ 734914 h 369"/>
                <a:gd name="T54" fmla="*/ 756669 w 371"/>
                <a:gd name="T55" fmla="*/ 734914 h 369"/>
                <a:gd name="T56" fmla="*/ 750310 w 371"/>
                <a:gd name="T57" fmla="*/ 715278 h 369"/>
                <a:gd name="T58" fmla="*/ 674007 w 371"/>
                <a:gd name="T59" fmla="*/ 676008 h 369"/>
                <a:gd name="T60" fmla="*/ 508685 w 371"/>
                <a:gd name="T61" fmla="*/ 583443 h 369"/>
                <a:gd name="T62" fmla="*/ 448279 w 371"/>
                <a:gd name="T63" fmla="*/ 544173 h 369"/>
                <a:gd name="T64" fmla="*/ 321107 w 371"/>
                <a:gd name="T65" fmla="*/ 364652 h 369"/>
                <a:gd name="T66" fmla="*/ 171681 w 371"/>
                <a:gd name="T67" fmla="*/ 319772 h 369"/>
                <a:gd name="T68" fmla="*/ 89020 w 371"/>
                <a:gd name="T69" fmla="*/ 384287 h 369"/>
                <a:gd name="T70" fmla="*/ 73123 w 371"/>
                <a:gd name="T71" fmla="*/ 378677 h 369"/>
                <a:gd name="T72" fmla="*/ 73123 w 371"/>
                <a:gd name="T73" fmla="*/ 345017 h 369"/>
                <a:gd name="T74" fmla="*/ 28614 w 371"/>
                <a:gd name="T75" fmla="*/ 330992 h 369"/>
                <a:gd name="T76" fmla="*/ 6359 w 371"/>
                <a:gd name="T77" fmla="*/ 258061 h 369"/>
                <a:gd name="T78" fmla="*/ 6359 w 371"/>
                <a:gd name="T79" fmla="*/ 232816 h 369"/>
                <a:gd name="T80" fmla="*/ 6359 w 371"/>
                <a:gd name="T81" fmla="*/ 145861 h 369"/>
                <a:gd name="T82" fmla="*/ 127171 w 371"/>
                <a:gd name="T83" fmla="*/ 120616 h 369"/>
                <a:gd name="T84" fmla="*/ 155785 w 371"/>
                <a:gd name="T85" fmla="*/ 81345 h 369"/>
                <a:gd name="T86" fmla="*/ 238446 w 371"/>
                <a:gd name="T87" fmla="*/ 72930 h 369"/>
                <a:gd name="T88" fmla="*/ 254342 w 371"/>
                <a:gd name="T89" fmla="*/ 86955 h 369"/>
                <a:gd name="T90" fmla="*/ 314749 w 371"/>
                <a:gd name="T91" fmla="*/ 92565 h 369"/>
                <a:gd name="T92" fmla="*/ 305211 w 371"/>
                <a:gd name="T93" fmla="*/ 72930 h 369"/>
                <a:gd name="T94" fmla="*/ 314749 w 371"/>
                <a:gd name="T95" fmla="*/ 58905 h 369"/>
                <a:gd name="T96" fmla="*/ 330645 w 371"/>
                <a:gd name="T97" fmla="*/ 53295 h 369"/>
                <a:gd name="T98" fmla="*/ 352900 w 371"/>
                <a:gd name="T99" fmla="*/ 33660 h 369"/>
                <a:gd name="T100" fmla="*/ 495968 w 371"/>
                <a:gd name="T101" fmla="*/ 28050 h 369"/>
                <a:gd name="T102" fmla="*/ 629498 w 371"/>
                <a:gd name="T103" fmla="*/ 58905 h 369"/>
                <a:gd name="T104" fmla="*/ 623139 w 371"/>
                <a:gd name="T105" fmla="*/ 92565 h 369"/>
                <a:gd name="T106" fmla="*/ 623139 w 371"/>
                <a:gd name="T107" fmla="*/ 112201 h 369"/>
                <a:gd name="T108" fmla="*/ 667649 w 371"/>
                <a:gd name="T109" fmla="*/ 159886 h 369"/>
                <a:gd name="T110" fmla="*/ 661290 w 371"/>
                <a:gd name="T111" fmla="*/ 165496 h 369"/>
                <a:gd name="T112" fmla="*/ 635856 w 371"/>
                <a:gd name="T113" fmla="*/ 165496 h 369"/>
                <a:gd name="T114" fmla="*/ 635856 w 371"/>
                <a:gd name="T115" fmla="*/ 165496 h 369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371"/>
                <a:gd name="T175" fmla="*/ 0 h 369"/>
                <a:gd name="T176" fmla="*/ 371 w 371"/>
                <a:gd name="T177" fmla="*/ 369 h 369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371" h="369">
                  <a:moveTo>
                    <a:pt x="200" y="59"/>
                  </a:moveTo>
                  <a:lnTo>
                    <a:pt x="200" y="59"/>
                  </a:lnTo>
                  <a:lnTo>
                    <a:pt x="203" y="55"/>
                  </a:lnTo>
                  <a:lnTo>
                    <a:pt x="200" y="52"/>
                  </a:lnTo>
                  <a:lnTo>
                    <a:pt x="196" y="55"/>
                  </a:lnTo>
                  <a:lnTo>
                    <a:pt x="189" y="55"/>
                  </a:lnTo>
                  <a:lnTo>
                    <a:pt x="172" y="64"/>
                  </a:lnTo>
                  <a:lnTo>
                    <a:pt x="167" y="64"/>
                  </a:lnTo>
                  <a:lnTo>
                    <a:pt x="163" y="71"/>
                  </a:lnTo>
                  <a:lnTo>
                    <a:pt x="160" y="78"/>
                  </a:lnTo>
                  <a:lnTo>
                    <a:pt x="165" y="83"/>
                  </a:lnTo>
                  <a:lnTo>
                    <a:pt x="167" y="83"/>
                  </a:lnTo>
                  <a:lnTo>
                    <a:pt x="170" y="85"/>
                  </a:lnTo>
                  <a:lnTo>
                    <a:pt x="163" y="99"/>
                  </a:lnTo>
                  <a:lnTo>
                    <a:pt x="167" y="114"/>
                  </a:lnTo>
                  <a:lnTo>
                    <a:pt x="198" y="140"/>
                  </a:lnTo>
                  <a:lnTo>
                    <a:pt x="203" y="140"/>
                  </a:lnTo>
                  <a:lnTo>
                    <a:pt x="243" y="201"/>
                  </a:lnTo>
                  <a:lnTo>
                    <a:pt x="248" y="201"/>
                  </a:lnTo>
                  <a:lnTo>
                    <a:pt x="260" y="210"/>
                  </a:lnTo>
                  <a:lnTo>
                    <a:pt x="260" y="208"/>
                  </a:lnTo>
                  <a:lnTo>
                    <a:pt x="286" y="201"/>
                  </a:lnTo>
                  <a:lnTo>
                    <a:pt x="288" y="206"/>
                  </a:lnTo>
                  <a:lnTo>
                    <a:pt x="288" y="210"/>
                  </a:lnTo>
                  <a:lnTo>
                    <a:pt x="283" y="218"/>
                  </a:lnTo>
                  <a:lnTo>
                    <a:pt x="283" y="220"/>
                  </a:lnTo>
                  <a:lnTo>
                    <a:pt x="349" y="244"/>
                  </a:lnTo>
                  <a:lnTo>
                    <a:pt x="371" y="267"/>
                  </a:lnTo>
                  <a:lnTo>
                    <a:pt x="368" y="281"/>
                  </a:lnTo>
                  <a:lnTo>
                    <a:pt x="328" y="258"/>
                  </a:lnTo>
                  <a:lnTo>
                    <a:pt x="326" y="258"/>
                  </a:lnTo>
                  <a:lnTo>
                    <a:pt x="316" y="265"/>
                  </a:lnTo>
                  <a:lnTo>
                    <a:pt x="309" y="284"/>
                  </a:lnTo>
                  <a:lnTo>
                    <a:pt x="311" y="291"/>
                  </a:lnTo>
                  <a:lnTo>
                    <a:pt x="328" y="300"/>
                  </a:lnTo>
                  <a:lnTo>
                    <a:pt x="330" y="307"/>
                  </a:lnTo>
                  <a:lnTo>
                    <a:pt x="330" y="319"/>
                  </a:lnTo>
                  <a:lnTo>
                    <a:pt x="319" y="331"/>
                  </a:lnTo>
                  <a:lnTo>
                    <a:pt x="319" y="348"/>
                  </a:lnTo>
                  <a:lnTo>
                    <a:pt x="309" y="352"/>
                  </a:lnTo>
                  <a:lnTo>
                    <a:pt x="302" y="369"/>
                  </a:lnTo>
                  <a:lnTo>
                    <a:pt x="295" y="369"/>
                  </a:lnTo>
                  <a:lnTo>
                    <a:pt x="293" y="369"/>
                  </a:lnTo>
                  <a:lnTo>
                    <a:pt x="295" y="338"/>
                  </a:lnTo>
                  <a:lnTo>
                    <a:pt x="304" y="331"/>
                  </a:lnTo>
                  <a:lnTo>
                    <a:pt x="281" y="281"/>
                  </a:lnTo>
                  <a:lnTo>
                    <a:pt x="278" y="281"/>
                  </a:lnTo>
                  <a:lnTo>
                    <a:pt x="276" y="281"/>
                  </a:lnTo>
                  <a:lnTo>
                    <a:pt x="274" y="286"/>
                  </a:lnTo>
                  <a:lnTo>
                    <a:pt x="257" y="274"/>
                  </a:lnTo>
                  <a:lnTo>
                    <a:pt x="257" y="262"/>
                  </a:lnTo>
                  <a:lnTo>
                    <a:pt x="255" y="260"/>
                  </a:lnTo>
                  <a:lnTo>
                    <a:pt x="238" y="262"/>
                  </a:lnTo>
                  <a:lnTo>
                    <a:pt x="238" y="258"/>
                  </a:lnTo>
                  <a:lnTo>
                    <a:pt x="236" y="255"/>
                  </a:lnTo>
                  <a:lnTo>
                    <a:pt x="229" y="253"/>
                  </a:lnTo>
                  <a:lnTo>
                    <a:pt x="212" y="241"/>
                  </a:lnTo>
                  <a:lnTo>
                    <a:pt x="196" y="239"/>
                  </a:lnTo>
                  <a:lnTo>
                    <a:pt x="160" y="208"/>
                  </a:lnTo>
                  <a:lnTo>
                    <a:pt x="158" y="208"/>
                  </a:lnTo>
                  <a:lnTo>
                    <a:pt x="141" y="194"/>
                  </a:lnTo>
                  <a:lnTo>
                    <a:pt x="134" y="194"/>
                  </a:lnTo>
                  <a:lnTo>
                    <a:pt x="101" y="130"/>
                  </a:lnTo>
                  <a:lnTo>
                    <a:pt x="68" y="114"/>
                  </a:lnTo>
                  <a:lnTo>
                    <a:pt x="54" y="114"/>
                  </a:lnTo>
                  <a:lnTo>
                    <a:pt x="40" y="133"/>
                  </a:lnTo>
                  <a:lnTo>
                    <a:pt x="28" y="137"/>
                  </a:lnTo>
                  <a:lnTo>
                    <a:pt x="23" y="135"/>
                  </a:lnTo>
                  <a:lnTo>
                    <a:pt x="23" y="123"/>
                  </a:lnTo>
                  <a:lnTo>
                    <a:pt x="14" y="121"/>
                  </a:lnTo>
                  <a:lnTo>
                    <a:pt x="9" y="118"/>
                  </a:lnTo>
                  <a:lnTo>
                    <a:pt x="4" y="92"/>
                  </a:lnTo>
                  <a:lnTo>
                    <a:pt x="2" y="92"/>
                  </a:lnTo>
                  <a:lnTo>
                    <a:pt x="0" y="90"/>
                  </a:lnTo>
                  <a:lnTo>
                    <a:pt x="2" y="83"/>
                  </a:lnTo>
                  <a:lnTo>
                    <a:pt x="9" y="76"/>
                  </a:lnTo>
                  <a:lnTo>
                    <a:pt x="2" y="52"/>
                  </a:lnTo>
                  <a:lnTo>
                    <a:pt x="35" y="47"/>
                  </a:lnTo>
                  <a:lnTo>
                    <a:pt x="40" y="43"/>
                  </a:lnTo>
                  <a:lnTo>
                    <a:pt x="40" y="38"/>
                  </a:lnTo>
                  <a:lnTo>
                    <a:pt x="49" y="29"/>
                  </a:lnTo>
                  <a:lnTo>
                    <a:pt x="66" y="50"/>
                  </a:lnTo>
                  <a:lnTo>
                    <a:pt x="75" y="26"/>
                  </a:lnTo>
                  <a:lnTo>
                    <a:pt x="78" y="29"/>
                  </a:lnTo>
                  <a:lnTo>
                    <a:pt x="80" y="31"/>
                  </a:lnTo>
                  <a:lnTo>
                    <a:pt x="96" y="33"/>
                  </a:lnTo>
                  <a:lnTo>
                    <a:pt x="99" y="33"/>
                  </a:lnTo>
                  <a:lnTo>
                    <a:pt x="99" y="31"/>
                  </a:lnTo>
                  <a:lnTo>
                    <a:pt x="96" y="26"/>
                  </a:lnTo>
                  <a:lnTo>
                    <a:pt x="96" y="24"/>
                  </a:lnTo>
                  <a:lnTo>
                    <a:pt x="99" y="21"/>
                  </a:lnTo>
                  <a:lnTo>
                    <a:pt x="101" y="21"/>
                  </a:lnTo>
                  <a:lnTo>
                    <a:pt x="104" y="19"/>
                  </a:lnTo>
                  <a:lnTo>
                    <a:pt x="106" y="10"/>
                  </a:lnTo>
                  <a:lnTo>
                    <a:pt x="111" y="12"/>
                  </a:lnTo>
                  <a:lnTo>
                    <a:pt x="153" y="0"/>
                  </a:lnTo>
                  <a:lnTo>
                    <a:pt x="156" y="10"/>
                  </a:lnTo>
                  <a:lnTo>
                    <a:pt x="172" y="19"/>
                  </a:lnTo>
                  <a:lnTo>
                    <a:pt x="198" y="21"/>
                  </a:lnTo>
                  <a:lnTo>
                    <a:pt x="193" y="33"/>
                  </a:lnTo>
                  <a:lnTo>
                    <a:pt x="196" y="33"/>
                  </a:lnTo>
                  <a:lnTo>
                    <a:pt x="196" y="40"/>
                  </a:lnTo>
                  <a:lnTo>
                    <a:pt x="200" y="50"/>
                  </a:lnTo>
                  <a:lnTo>
                    <a:pt x="210" y="57"/>
                  </a:lnTo>
                  <a:lnTo>
                    <a:pt x="210" y="59"/>
                  </a:lnTo>
                  <a:lnTo>
                    <a:pt x="208" y="59"/>
                  </a:lnTo>
                  <a:lnTo>
                    <a:pt x="205" y="62"/>
                  </a:lnTo>
                  <a:lnTo>
                    <a:pt x="200" y="59"/>
                  </a:lnTo>
                  <a:close/>
                </a:path>
              </a:pathLst>
            </a:custGeom>
            <a:solidFill>
              <a:srgbClr val="24579B"/>
            </a:solidFill>
            <a:ln w="12700">
              <a:solidFill>
                <a:srgbClr val="FFFFFF"/>
              </a:solidFill>
              <a:round/>
              <a:headEnd/>
              <a:tailEnd/>
            </a:ln>
          </p:spPr>
          <p:txBody>
            <a:bodyPr lIns="91083" tIns="45541" rIns="91083" bIns="45541"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de-DE" sz="1600" kern="0" dirty="0">
                <a:solidFill>
                  <a:srgbClr val="24579B"/>
                </a:solidFill>
                <a:latin typeface="Arial" charset="0"/>
              </a:endParaRPr>
            </a:p>
          </p:txBody>
        </p:sp>
        <p:sp>
          <p:nvSpPr>
            <p:cNvPr id="79" name="Freeform 53"/>
            <p:cNvSpPr>
              <a:spLocks/>
            </p:cNvSpPr>
            <p:nvPr/>
          </p:nvSpPr>
          <p:spPr bwMode="auto">
            <a:xfrm>
              <a:off x="3986213" y="5454650"/>
              <a:ext cx="147636" cy="277813"/>
            </a:xfrm>
            <a:custGeom>
              <a:avLst/>
              <a:gdLst>
                <a:gd name="T0" fmla="*/ 91095 w 47"/>
                <a:gd name="T1" fmla="*/ 0 h 99"/>
                <a:gd name="T2" fmla="*/ 91095 w 47"/>
                <a:gd name="T3" fmla="*/ 0 h 99"/>
                <a:gd name="T4" fmla="*/ 125649 w 47"/>
                <a:gd name="T5" fmla="*/ 19643 h 99"/>
                <a:gd name="T6" fmla="*/ 147637 w 47"/>
                <a:gd name="T7" fmla="*/ 218883 h 99"/>
                <a:gd name="T8" fmla="*/ 135072 w 47"/>
                <a:gd name="T9" fmla="*/ 246945 h 99"/>
                <a:gd name="T10" fmla="*/ 125649 w 47"/>
                <a:gd name="T11" fmla="*/ 246945 h 99"/>
                <a:gd name="T12" fmla="*/ 113084 w 47"/>
                <a:gd name="T13" fmla="*/ 246945 h 99"/>
                <a:gd name="T14" fmla="*/ 103660 w 47"/>
                <a:gd name="T15" fmla="*/ 246945 h 99"/>
                <a:gd name="T16" fmla="*/ 103660 w 47"/>
                <a:gd name="T17" fmla="*/ 246945 h 99"/>
                <a:gd name="T18" fmla="*/ 97378 w 47"/>
                <a:gd name="T19" fmla="*/ 246945 h 99"/>
                <a:gd name="T20" fmla="*/ 81672 w 47"/>
                <a:gd name="T21" fmla="*/ 277813 h 99"/>
                <a:gd name="T22" fmla="*/ 59683 w 47"/>
                <a:gd name="T23" fmla="*/ 277813 h 99"/>
                <a:gd name="T24" fmla="*/ 43977 w 47"/>
                <a:gd name="T25" fmla="*/ 272201 h 99"/>
                <a:gd name="T26" fmla="*/ 21988 w 47"/>
                <a:gd name="T27" fmla="*/ 246945 h 99"/>
                <a:gd name="T28" fmla="*/ 21988 w 47"/>
                <a:gd name="T29" fmla="*/ 179596 h 99"/>
                <a:gd name="T30" fmla="*/ 31412 w 47"/>
                <a:gd name="T31" fmla="*/ 165565 h 99"/>
                <a:gd name="T32" fmla="*/ 31412 w 47"/>
                <a:gd name="T33" fmla="*/ 159953 h 99"/>
                <a:gd name="T34" fmla="*/ 21988 w 47"/>
                <a:gd name="T35" fmla="*/ 154341 h 99"/>
                <a:gd name="T36" fmla="*/ 15706 w 47"/>
                <a:gd name="T37" fmla="*/ 92604 h 99"/>
                <a:gd name="T38" fmla="*/ 0 w 47"/>
                <a:gd name="T39" fmla="*/ 81380 h 99"/>
                <a:gd name="T40" fmla="*/ 0 w 47"/>
                <a:gd name="T41" fmla="*/ 39287 h 99"/>
                <a:gd name="T42" fmla="*/ 15706 w 47"/>
                <a:gd name="T43" fmla="*/ 53318 h 99"/>
                <a:gd name="T44" fmla="*/ 21988 w 47"/>
                <a:gd name="T45" fmla="*/ 53318 h 99"/>
                <a:gd name="T46" fmla="*/ 91095 w 47"/>
                <a:gd name="T47" fmla="*/ 0 h 99"/>
                <a:gd name="T48" fmla="*/ 91095 w 47"/>
                <a:gd name="T49" fmla="*/ 0 h 99"/>
                <a:gd name="T50" fmla="*/ 91095 w 47"/>
                <a:gd name="T51" fmla="*/ 0 h 99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47"/>
                <a:gd name="T79" fmla="*/ 0 h 99"/>
                <a:gd name="T80" fmla="*/ 47 w 47"/>
                <a:gd name="T81" fmla="*/ 99 h 99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47" h="99">
                  <a:moveTo>
                    <a:pt x="29" y="0"/>
                  </a:moveTo>
                  <a:lnTo>
                    <a:pt x="29" y="0"/>
                  </a:lnTo>
                  <a:lnTo>
                    <a:pt x="40" y="7"/>
                  </a:lnTo>
                  <a:lnTo>
                    <a:pt x="47" y="78"/>
                  </a:lnTo>
                  <a:lnTo>
                    <a:pt x="43" y="88"/>
                  </a:lnTo>
                  <a:lnTo>
                    <a:pt x="40" y="88"/>
                  </a:lnTo>
                  <a:lnTo>
                    <a:pt x="36" y="88"/>
                  </a:lnTo>
                  <a:lnTo>
                    <a:pt x="33" y="88"/>
                  </a:lnTo>
                  <a:lnTo>
                    <a:pt x="31" y="88"/>
                  </a:lnTo>
                  <a:lnTo>
                    <a:pt x="26" y="99"/>
                  </a:lnTo>
                  <a:lnTo>
                    <a:pt x="19" y="99"/>
                  </a:lnTo>
                  <a:lnTo>
                    <a:pt x="14" y="97"/>
                  </a:lnTo>
                  <a:lnTo>
                    <a:pt x="7" y="88"/>
                  </a:lnTo>
                  <a:lnTo>
                    <a:pt x="7" y="64"/>
                  </a:lnTo>
                  <a:lnTo>
                    <a:pt x="10" y="59"/>
                  </a:lnTo>
                  <a:lnTo>
                    <a:pt x="10" y="57"/>
                  </a:lnTo>
                  <a:lnTo>
                    <a:pt x="7" y="55"/>
                  </a:lnTo>
                  <a:lnTo>
                    <a:pt x="5" y="33"/>
                  </a:lnTo>
                  <a:lnTo>
                    <a:pt x="0" y="29"/>
                  </a:lnTo>
                  <a:lnTo>
                    <a:pt x="0" y="14"/>
                  </a:lnTo>
                  <a:lnTo>
                    <a:pt x="5" y="19"/>
                  </a:lnTo>
                  <a:lnTo>
                    <a:pt x="7" y="19"/>
                  </a:lnTo>
                  <a:lnTo>
                    <a:pt x="29" y="0"/>
                  </a:lnTo>
                  <a:close/>
                </a:path>
              </a:pathLst>
            </a:custGeom>
            <a:solidFill>
              <a:srgbClr val="24579B"/>
            </a:solidFill>
            <a:ln w="12700">
              <a:solidFill>
                <a:srgbClr val="FFFFFF"/>
              </a:solidFill>
              <a:round/>
              <a:headEnd/>
              <a:tailEnd/>
            </a:ln>
          </p:spPr>
          <p:txBody>
            <a:bodyPr lIns="91083" tIns="45541" rIns="91083" bIns="45541"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de-DE" sz="1600" kern="0" dirty="0">
                <a:solidFill>
                  <a:srgbClr val="24579B"/>
                </a:solidFill>
                <a:latin typeface="Arial" charset="0"/>
              </a:endParaRPr>
            </a:p>
          </p:txBody>
        </p:sp>
        <p:sp>
          <p:nvSpPr>
            <p:cNvPr id="80" name="Freeform 54"/>
            <p:cNvSpPr>
              <a:spLocks/>
            </p:cNvSpPr>
            <p:nvPr/>
          </p:nvSpPr>
          <p:spPr bwMode="auto">
            <a:xfrm>
              <a:off x="4448175" y="5734049"/>
              <a:ext cx="325438" cy="192088"/>
            </a:xfrm>
            <a:custGeom>
              <a:avLst/>
              <a:gdLst>
                <a:gd name="T0" fmla="*/ 325438 w 102"/>
                <a:gd name="T1" fmla="*/ 0 h 68"/>
                <a:gd name="T2" fmla="*/ 325438 w 102"/>
                <a:gd name="T3" fmla="*/ 0 h 68"/>
                <a:gd name="T4" fmla="*/ 325438 w 102"/>
                <a:gd name="T5" fmla="*/ 5650 h 68"/>
                <a:gd name="T6" fmla="*/ 287151 w 102"/>
                <a:gd name="T7" fmla="*/ 112993 h 68"/>
                <a:gd name="T8" fmla="*/ 299913 w 102"/>
                <a:gd name="T9" fmla="*/ 138416 h 68"/>
                <a:gd name="T10" fmla="*/ 293532 w 102"/>
                <a:gd name="T11" fmla="*/ 192088 h 68"/>
                <a:gd name="T12" fmla="*/ 255245 w 102"/>
                <a:gd name="T13" fmla="*/ 192088 h 68"/>
                <a:gd name="T14" fmla="*/ 216959 w 102"/>
                <a:gd name="T15" fmla="*/ 172314 h 68"/>
                <a:gd name="T16" fmla="*/ 210578 w 102"/>
                <a:gd name="T17" fmla="*/ 166665 h 68"/>
                <a:gd name="T18" fmla="*/ 6381 w 102"/>
                <a:gd name="T19" fmla="*/ 84745 h 68"/>
                <a:gd name="T20" fmla="*/ 0 w 102"/>
                <a:gd name="T21" fmla="*/ 59321 h 68"/>
                <a:gd name="T22" fmla="*/ 15953 w 102"/>
                <a:gd name="T23" fmla="*/ 31073 h 68"/>
                <a:gd name="T24" fmla="*/ 44668 w 102"/>
                <a:gd name="T25" fmla="*/ 39548 h 68"/>
                <a:gd name="T26" fmla="*/ 82955 w 102"/>
                <a:gd name="T27" fmla="*/ 25423 h 68"/>
                <a:gd name="T28" fmla="*/ 121242 w 102"/>
                <a:gd name="T29" fmla="*/ 39548 h 68"/>
                <a:gd name="T30" fmla="*/ 127623 w 102"/>
                <a:gd name="T31" fmla="*/ 45197 h 68"/>
                <a:gd name="T32" fmla="*/ 127623 w 102"/>
                <a:gd name="T33" fmla="*/ 45197 h 68"/>
                <a:gd name="T34" fmla="*/ 134004 w 102"/>
                <a:gd name="T35" fmla="*/ 53672 h 68"/>
                <a:gd name="T36" fmla="*/ 325438 w 102"/>
                <a:gd name="T37" fmla="*/ 0 h 68"/>
                <a:gd name="T38" fmla="*/ 325438 w 102"/>
                <a:gd name="T39" fmla="*/ 0 h 68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102"/>
                <a:gd name="T61" fmla="*/ 0 h 68"/>
                <a:gd name="T62" fmla="*/ 102 w 102"/>
                <a:gd name="T63" fmla="*/ 68 h 68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102" h="68">
                  <a:moveTo>
                    <a:pt x="102" y="0"/>
                  </a:moveTo>
                  <a:lnTo>
                    <a:pt x="102" y="0"/>
                  </a:lnTo>
                  <a:lnTo>
                    <a:pt x="102" y="2"/>
                  </a:lnTo>
                  <a:lnTo>
                    <a:pt x="90" y="40"/>
                  </a:lnTo>
                  <a:lnTo>
                    <a:pt x="94" y="49"/>
                  </a:lnTo>
                  <a:lnTo>
                    <a:pt x="92" y="68"/>
                  </a:lnTo>
                  <a:lnTo>
                    <a:pt x="80" y="68"/>
                  </a:lnTo>
                  <a:lnTo>
                    <a:pt x="68" y="61"/>
                  </a:lnTo>
                  <a:lnTo>
                    <a:pt x="66" y="59"/>
                  </a:lnTo>
                  <a:lnTo>
                    <a:pt x="2" y="30"/>
                  </a:lnTo>
                  <a:lnTo>
                    <a:pt x="0" y="21"/>
                  </a:lnTo>
                  <a:lnTo>
                    <a:pt x="5" y="11"/>
                  </a:lnTo>
                  <a:lnTo>
                    <a:pt x="14" y="14"/>
                  </a:lnTo>
                  <a:lnTo>
                    <a:pt x="26" y="9"/>
                  </a:lnTo>
                  <a:lnTo>
                    <a:pt x="38" y="14"/>
                  </a:lnTo>
                  <a:lnTo>
                    <a:pt x="40" y="16"/>
                  </a:lnTo>
                  <a:lnTo>
                    <a:pt x="42" y="19"/>
                  </a:lnTo>
                  <a:lnTo>
                    <a:pt x="102" y="0"/>
                  </a:lnTo>
                  <a:close/>
                </a:path>
              </a:pathLst>
            </a:custGeom>
            <a:solidFill>
              <a:srgbClr val="24579B"/>
            </a:solidFill>
            <a:ln w="12700">
              <a:solidFill>
                <a:srgbClr val="FFFFFF"/>
              </a:solidFill>
              <a:round/>
              <a:headEnd/>
              <a:tailEnd/>
            </a:ln>
          </p:spPr>
          <p:txBody>
            <a:bodyPr lIns="91083" tIns="45541" rIns="91083" bIns="45541"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de-DE" sz="1600" kern="0" dirty="0">
                <a:solidFill>
                  <a:srgbClr val="24579B"/>
                </a:solidFill>
                <a:latin typeface="Arial" charset="0"/>
              </a:endParaRPr>
            </a:p>
          </p:txBody>
        </p:sp>
        <p:sp>
          <p:nvSpPr>
            <p:cNvPr id="81" name="Freeform 55"/>
            <p:cNvSpPr>
              <a:spLocks/>
            </p:cNvSpPr>
            <p:nvPr/>
          </p:nvSpPr>
          <p:spPr bwMode="auto">
            <a:xfrm>
              <a:off x="5014913" y="3217862"/>
              <a:ext cx="358775" cy="209550"/>
            </a:xfrm>
            <a:custGeom>
              <a:avLst/>
              <a:gdLst>
                <a:gd name="T0" fmla="*/ 283243 w 114"/>
                <a:gd name="T1" fmla="*/ 33528 h 75"/>
                <a:gd name="T2" fmla="*/ 283243 w 114"/>
                <a:gd name="T3" fmla="*/ 33528 h 75"/>
                <a:gd name="T4" fmla="*/ 283243 w 114"/>
                <a:gd name="T5" fmla="*/ 5588 h 75"/>
                <a:gd name="T6" fmla="*/ 151063 w 114"/>
                <a:gd name="T7" fmla="*/ 0 h 75"/>
                <a:gd name="T8" fmla="*/ 69237 w 114"/>
                <a:gd name="T9" fmla="*/ 39116 h 75"/>
                <a:gd name="T10" fmla="*/ 47207 w 114"/>
                <a:gd name="T11" fmla="*/ 64262 h 75"/>
                <a:gd name="T12" fmla="*/ 9441 w 114"/>
                <a:gd name="T13" fmla="*/ 78232 h 75"/>
                <a:gd name="T14" fmla="*/ 0 w 114"/>
                <a:gd name="T15" fmla="*/ 92202 h 75"/>
                <a:gd name="T16" fmla="*/ 0 w 114"/>
                <a:gd name="T17" fmla="*/ 92202 h 75"/>
                <a:gd name="T18" fmla="*/ 9441 w 114"/>
                <a:gd name="T19" fmla="*/ 106172 h 75"/>
                <a:gd name="T20" fmla="*/ 9441 w 114"/>
                <a:gd name="T21" fmla="*/ 136906 h 75"/>
                <a:gd name="T22" fmla="*/ 9441 w 114"/>
                <a:gd name="T23" fmla="*/ 145288 h 75"/>
                <a:gd name="T24" fmla="*/ 22030 w 114"/>
                <a:gd name="T25" fmla="*/ 150876 h 75"/>
                <a:gd name="T26" fmla="*/ 37766 w 114"/>
                <a:gd name="T27" fmla="*/ 198374 h 75"/>
                <a:gd name="T28" fmla="*/ 81826 w 114"/>
                <a:gd name="T29" fmla="*/ 203962 h 75"/>
                <a:gd name="T30" fmla="*/ 97562 w 114"/>
                <a:gd name="T31" fmla="*/ 189992 h 75"/>
                <a:gd name="T32" fmla="*/ 97562 w 114"/>
                <a:gd name="T33" fmla="*/ 189992 h 75"/>
                <a:gd name="T34" fmla="*/ 113297 w 114"/>
                <a:gd name="T35" fmla="*/ 198374 h 75"/>
                <a:gd name="T36" fmla="*/ 113297 w 114"/>
                <a:gd name="T37" fmla="*/ 209550 h 75"/>
                <a:gd name="T38" fmla="*/ 151063 w 114"/>
                <a:gd name="T39" fmla="*/ 184404 h 75"/>
                <a:gd name="T40" fmla="*/ 195123 w 114"/>
                <a:gd name="T41" fmla="*/ 178816 h 75"/>
                <a:gd name="T42" fmla="*/ 201418 w 114"/>
                <a:gd name="T43" fmla="*/ 184404 h 75"/>
                <a:gd name="T44" fmla="*/ 217153 w 114"/>
                <a:gd name="T45" fmla="*/ 198374 h 75"/>
                <a:gd name="T46" fmla="*/ 267508 w 114"/>
                <a:gd name="T47" fmla="*/ 203962 h 75"/>
                <a:gd name="T48" fmla="*/ 292685 w 114"/>
                <a:gd name="T49" fmla="*/ 189992 h 75"/>
                <a:gd name="T50" fmla="*/ 343039 w 114"/>
                <a:gd name="T51" fmla="*/ 198374 h 75"/>
                <a:gd name="T52" fmla="*/ 349334 w 114"/>
                <a:gd name="T53" fmla="*/ 198374 h 75"/>
                <a:gd name="T54" fmla="*/ 358775 w 114"/>
                <a:gd name="T55" fmla="*/ 184404 h 75"/>
                <a:gd name="T56" fmla="*/ 245478 w 114"/>
                <a:gd name="T57" fmla="*/ 53086 h 75"/>
                <a:gd name="T58" fmla="*/ 245478 w 114"/>
                <a:gd name="T59" fmla="*/ 44704 h 75"/>
                <a:gd name="T60" fmla="*/ 254919 w 114"/>
                <a:gd name="T61" fmla="*/ 39116 h 75"/>
                <a:gd name="T62" fmla="*/ 283243 w 114"/>
                <a:gd name="T63" fmla="*/ 33528 h 75"/>
                <a:gd name="T64" fmla="*/ 283243 w 114"/>
                <a:gd name="T65" fmla="*/ 33528 h 75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14"/>
                <a:gd name="T100" fmla="*/ 0 h 75"/>
                <a:gd name="T101" fmla="*/ 114 w 114"/>
                <a:gd name="T102" fmla="*/ 75 h 75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14" h="75">
                  <a:moveTo>
                    <a:pt x="90" y="12"/>
                  </a:moveTo>
                  <a:lnTo>
                    <a:pt x="90" y="12"/>
                  </a:lnTo>
                  <a:lnTo>
                    <a:pt x="90" y="2"/>
                  </a:lnTo>
                  <a:lnTo>
                    <a:pt x="48" y="0"/>
                  </a:lnTo>
                  <a:lnTo>
                    <a:pt x="22" y="14"/>
                  </a:lnTo>
                  <a:lnTo>
                    <a:pt x="15" y="23"/>
                  </a:lnTo>
                  <a:lnTo>
                    <a:pt x="3" y="28"/>
                  </a:lnTo>
                  <a:lnTo>
                    <a:pt x="0" y="33"/>
                  </a:lnTo>
                  <a:lnTo>
                    <a:pt x="3" y="38"/>
                  </a:lnTo>
                  <a:lnTo>
                    <a:pt x="3" y="49"/>
                  </a:lnTo>
                  <a:lnTo>
                    <a:pt x="3" y="52"/>
                  </a:lnTo>
                  <a:lnTo>
                    <a:pt x="7" y="54"/>
                  </a:lnTo>
                  <a:lnTo>
                    <a:pt x="12" y="71"/>
                  </a:lnTo>
                  <a:lnTo>
                    <a:pt x="26" y="73"/>
                  </a:lnTo>
                  <a:lnTo>
                    <a:pt x="31" y="68"/>
                  </a:lnTo>
                  <a:lnTo>
                    <a:pt x="36" y="71"/>
                  </a:lnTo>
                  <a:lnTo>
                    <a:pt x="36" y="75"/>
                  </a:lnTo>
                  <a:lnTo>
                    <a:pt x="48" y="66"/>
                  </a:lnTo>
                  <a:lnTo>
                    <a:pt x="62" y="64"/>
                  </a:lnTo>
                  <a:lnTo>
                    <a:pt x="64" y="66"/>
                  </a:lnTo>
                  <a:lnTo>
                    <a:pt x="69" y="71"/>
                  </a:lnTo>
                  <a:lnTo>
                    <a:pt x="85" y="73"/>
                  </a:lnTo>
                  <a:lnTo>
                    <a:pt x="93" y="68"/>
                  </a:lnTo>
                  <a:lnTo>
                    <a:pt x="109" y="71"/>
                  </a:lnTo>
                  <a:lnTo>
                    <a:pt x="111" y="71"/>
                  </a:lnTo>
                  <a:lnTo>
                    <a:pt x="114" y="66"/>
                  </a:lnTo>
                  <a:lnTo>
                    <a:pt x="78" y="19"/>
                  </a:lnTo>
                  <a:lnTo>
                    <a:pt x="78" y="16"/>
                  </a:lnTo>
                  <a:lnTo>
                    <a:pt x="81" y="14"/>
                  </a:lnTo>
                  <a:lnTo>
                    <a:pt x="90" y="12"/>
                  </a:lnTo>
                  <a:close/>
                </a:path>
              </a:pathLst>
            </a:custGeom>
            <a:solidFill>
              <a:srgbClr val="FFFFFF">
                <a:lumMod val="75000"/>
              </a:srgbClr>
            </a:solidFill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wrap="none" lIns="91083" tIns="45541" rIns="91083" bIns="45541"/>
            <a:lstStyle/>
            <a:p>
              <a:pPr marL="0" marR="0" lvl="0" indent="0" algn="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600" b="0" i="0" u="none" strike="noStrike" kern="0" cap="none" spc="0" normalizeH="0" baseline="0" noProof="0" dirty="0">
                <a:ln>
                  <a:noFill/>
                </a:ln>
                <a:solidFill>
                  <a:srgbClr val="76777A"/>
                </a:solidFill>
                <a:effectLst/>
                <a:uLnTx/>
                <a:uFillTx/>
                <a:latin typeface="Arial" charset="0"/>
              </a:endParaRPr>
            </a:p>
          </p:txBody>
        </p:sp>
        <p:sp>
          <p:nvSpPr>
            <p:cNvPr id="82" name="Freeform 56"/>
            <p:cNvSpPr>
              <a:spLocks/>
            </p:cNvSpPr>
            <p:nvPr/>
          </p:nvSpPr>
          <p:spPr bwMode="auto">
            <a:xfrm>
              <a:off x="5240338" y="3284538"/>
              <a:ext cx="69850" cy="84136"/>
            </a:xfrm>
            <a:custGeom>
              <a:avLst/>
              <a:gdLst>
                <a:gd name="T0" fmla="*/ 69850 w 22"/>
                <a:gd name="T1" fmla="*/ 84137 h 30"/>
                <a:gd name="T2" fmla="*/ 69850 w 22"/>
                <a:gd name="T3" fmla="*/ 84137 h 30"/>
                <a:gd name="T4" fmla="*/ 22225 w 22"/>
                <a:gd name="T5" fmla="*/ 25241 h 30"/>
                <a:gd name="T6" fmla="*/ 38100 w 22"/>
                <a:gd name="T7" fmla="*/ 0 h 30"/>
                <a:gd name="T8" fmla="*/ 9525 w 22"/>
                <a:gd name="T9" fmla="*/ 0 h 30"/>
                <a:gd name="T10" fmla="*/ 0 w 22"/>
                <a:gd name="T11" fmla="*/ 5609 h 30"/>
                <a:gd name="T12" fmla="*/ 0 w 22"/>
                <a:gd name="T13" fmla="*/ 25241 h 30"/>
                <a:gd name="T14" fmla="*/ 69850 w 22"/>
                <a:gd name="T15" fmla="*/ 84137 h 30"/>
                <a:gd name="T16" fmla="*/ 69850 w 22"/>
                <a:gd name="T17" fmla="*/ 84137 h 30"/>
                <a:gd name="T18" fmla="*/ 69850 w 22"/>
                <a:gd name="T19" fmla="*/ 84137 h 3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2"/>
                <a:gd name="T31" fmla="*/ 0 h 30"/>
                <a:gd name="T32" fmla="*/ 22 w 22"/>
                <a:gd name="T33" fmla="*/ 30 h 3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2" h="30">
                  <a:moveTo>
                    <a:pt x="22" y="30"/>
                  </a:moveTo>
                  <a:lnTo>
                    <a:pt x="22" y="30"/>
                  </a:lnTo>
                  <a:lnTo>
                    <a:pt x="7" y="9"/>
                  </a:lnTo>
                  <a:lnTo>
                    <a:pt x="12" y="0"/>
                  </a:lnTo>
                  <a:lnTo>
                    <a:pt x="3" y="0"/>
                  </a:lnTo>
                  <a:lnTo>
                    <a:pt x="0" y="2"/>
                  </a:lnTo>
                  <a:lnTo>
                    <a:pt x="0" y="9"/>
                  </a:lnTo>
                  <a:lnTo>
                    <a:pt x="22" y="3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wrap="none" lIns="91083" tIns="45541" rIns="91083" bIns="45541"/>
            <a:lstStyle/>
            <a:p>
              <a:pPr marL="0" marR="0" lvl="0" indent="0" algn="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600" b="0" i="0" u="none" strike="noStrike" kern="0" cap="none" spc="0" normalizeH="0" baseline="0" noProof="0" dirty="0">
                <a:ln>
                  <a:noFill/>
                </a:ln>
                <a:solidFill>
                  <a:srgbClr val="76777A"/>
                </a:solidFill>
                <a:effectLst/>
                <a:uLnTx/>
                <a:uFillTx/>
                <a:latin typeface="Arial" charset="0"/>
              </a:endParaRPr>
            </a:p>
          </p:txBody>
        </p:sp>
        <p:sp>
          <p:nvSpPr>
            <p:cNvPr id="83" name="Freeform 57"/>
            <p:cNvSpPr>
              <a:spLocks/>
            </p:cNvSpPr>
            <p:nvPr/>
          </p:nvSpPr>
          <p:spPr bwMode="auto">
            <a:xfrm>
              <a:off x="4953000" y="3428999"/>
              <a:ext cx="509588" cy="322263"/>
            </a:xfrm>
            <a:custGeom>
              <a:avLst/>
              <a:gdLst>
                <a:gd name="T0" fmla="*/ 455104 w 159"/>
                <a:gd name="T1" fmla="*/ 0 h 116"/>
                <a:gd name="T2" fmla="*/ 455104 w 159"/>
                <a:gd name="T3" fmla="*/ 0 h 116"/>
                <a:gd name="T4" fmla="*/ 432669 w 159"/>
                <a:gd name="T5" fmla="*/ 13891 h 116"/>
                <a:gd name="T6" fmla="*/ 381390 w 159"/>
                <a:gd name="T7" fmla="*/ 13891 h 116"/>
                <a:gd name="T8" fmla="*/ 355750 w 159"/>
                <a:gd name="T9" fmla="*/ 19447 h 116"/>
                <a:gd name="T10" fmla="*/ 304471 w 159"/>
                <a:gd name="T11" fmla="*/ 13891 h 116"/>
                <a:gd name="T12" fmla="*/ 282036 w 159"/>
                <a:gd name="T13" fmla="*/ 0 h 116"/>
                <a:gd name="T14" fmla="*/ 249987 w 159"/>
                <a:gd name="T15" fmla="*/ 0 h 116"/>
                <a:gd name="T16" fmla="*/ 189092 w 159"/>
                <a:gd name="T17" fmla="*/ 38894 h 116"/>
                <a:gd name="T18" fmla="*/ 189092 w 159"/>
                <a:gd name="T19" fmla="*/ 130572 h 116"/>
                <a:gd name="T20" fmla="*/ 144223 w 159"/>
                <a:gd name="T21" fmla="*/ 144463 h 116"/>
                <a:gd name="T22" fmla="*/ 76919 w 159"/>
                <a:gd name="T23" fmla="*/ 111125 h 116"/>
                <a:gd name="T24" fmla="*/ 70509 w 159"/>
                <a:gd name="T25" fmla="*/ 86122 h 116"/>
                <a:gd name="T26" fmla="*/ 16025 w 159"/>
                <a:gd name="T27" fmla="*/ 116681 h 116"/>
                <a:gd name="T28" fmla="*/ 0 w 159"/>
                <a:gd name="T29" fmla="*/ 322263 h 116"/>
                <a:gd name="T30" fmla="*/ 9615 w 159"/>
                <a:gd name="T31" fmla="*/ 322263 h 116"/>
                <a:gd name="T32" fmla="*/ 9615 w 159"/>
                <a:gd name="T33" fmla="*/ 322263 h 116"/>
                <a:gd name="T34" fmla="*/ 16025 w 159"/>
                <a:gd name="T35" fmla="*/ 322263 h 116"/>
                <a:gd name="T36" fmla="*/ 76919 w 159"/>
                <a:gd name="T37" fmla="*/ 241697 h 116"/>
                <a:gd name="T38" fmla="*/ 115378 w 159"/>
                <a:gd name="T39" fmla="*/ 241697 h 116"/>
                <a:gd name="T40" fmla="*/ 166658 w 159"/>
                <a:gd name="T41" fmla="*/ 216694 h 116"/>
                <a:gd name="T42" fmla="*/ 221142 w 159"/>
                <a:gd name="T43" fmla="*/ 222250 h 116"/>
                <a:gd name="T44" fmla="*/ 249987 w 159"/>
                <a:gd name="T45" fmla="*/ 197247 h 116"/>
                <a:gd name="T46" fmla="*/ 259601 w 159"/>
                <a:gd name="T47" fmla="*/ 197247 h 116"/>
                <a:gd name="T48" fmla="*/ 349340 w 159"/>
                <a:gd name="T49" fmla="*/ 230585 h 116"/>
                <a:gd name="T50" fmla="*/ 349340 w 159"/>
                <a:gd name="T51" fmla="*/ 236141 h 116"/>
                <a:gd name="T52" fmla="*/ 355750 w 159"/>
                <a:gd name="T53" fmla="*/ 250032 h 116"/>
                <a:gd name="T54" fmla="*/ 365365 w 159"/>
                <a:gd name="T55" fmla="*/ 255588 h 116"/>
                <a:gd name="T56" fmla="*/ 426259 w 159"/>
                <a:gd name="T57" fmla="*/ 261144 h 116"/>
                <a:gd name="T58" fmla="*/ 432669 w 159"/>
                <a:gd name="T59" fmla="*/ 208360 h 116"/>
                <a:gd name="T60" fmla="*/ 509588 w 159"/>
                <a:gd name="T61" fmla="*/ 125016 h 116"/>
                <a:gd name="T62" fmla="*/ 464719 w 159"/>
                <a:gd name="T63" fmla="*/ 66675 h 116"/>
                <a:gd name="T64" fmla="*/ 471129 w 159"/>
                <a:gd name="T65" fmla="*/ 19447 h 116"/>
                <a:gd name="T66" fmla="*/ 471129 w 159"/>
                <a:gd name="T67" fmla="*/ 13891 h 116"/>
                <a:gd name="T68" fmla="*/ 455104 w 159"/>
                <a:gd name="T69" fmla="*/ 0 h 116"/>
                <a:gd name="T70" fmla="*/ 455104 w 159"/>
                <a:gd name="T71" fmla="*/ 0 h 116"/>
                <a:gd name="T72" fmla="*/ 455104 w 159"/>
                <a:gd name="T73" fmla="*/ 0 h 11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159"/>
                <a:gd name="T112" fmla="*/ 0 h 116"/>
                <a:gd name="T113" fmla="*/ 159 w 159"/>
                <a:gd name="T114" fmla="*/ 116 h 11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159" h="116">
                  <a:moveTo>
                    <a:pt x="142" y="0"/>
                  </a:moveTo>
                  <a:lnTo>
                    <a:pt x="142" y="0"/>
                  </a:lnTo>
                  <a:lnTo>
                    <a:pt x="135" y="5"/>
                  </a:lnTo>
                  <a:lnTo>
                    <a:pt x="119" y="5"/>
                  </a:lnTo>
                  <a:lnTo>
                    <a:pt x="111" y="7"/>
                  </a:lnTo>
                  <a:lnTo>
                    <a:pt x="95" y="5"/>
                  </a:lnTo>
                  <a:lnTo>
                    <a:pt x="88" y="0"/>
                  </a:lnTo>
                  <a:lnTo>
                    <a:pt x="78" y="0"/>
                  </a:lnTo>
                  <a:lnTo>
                    <a:pt x="59" y="14"/>
                  </a:lnTo>
                  <a:lnTo>
                    <a:pt x="59" y="47"/>
                  </a:lnTo>
                  <a:lnTo>
                    <a:pt x="45" y="52"/>
                  </a:lnTo>
                  <a:lnTo>
                    <a:pt x="24" y="40"/>
                  </a:lnTo>
                  <a:lnTo>
                    <a:pt x="22" y="31"/>
                  </a:lnTo>
                  <a:lnTo>
                    <a:pt x="5" y="42"/>
                  </a:lnTo>
                  <a:lnTo>
                    <a:pt x="0" y="116"/>
                  </a:lnTo>
                  <a:lnTo>
                    <a:pt x="3" y="116"/>
                  </a:lnTo>
                  <a:lnTo>
                    <a:pt x="5" y="116"/>
                  </a:lnTo>
                  <a:lnTo>
                    <a:pt x="24" y="87"/>
                  </a:lnTo>
                  <a:lnTo>
                    <a:pt x="36" y="87"/>
                  </a:lnTo>
                  <a:lnTo>
                    <a:pt x="52" y="78"/>
                  </a:lnTo>
                  <a:lnTo>
                    <a:pt x="69" y="80"/>
                  </a:lnTo>
                  <a:lnTo>
                    <a:pt x="78" y="71"/>
                  </a:lnTo>
                  <a:lnTo>
                    <a:pt x="81" y="71"/>
                  </a:lnTo>
                  <a:lnTo>
                    <a:pt x="109" y="83"/>
                  </a:lnTo>
                  <a:lnTo>
                    <a:pt x="109" y="85"/>
                  </a:lnTo>
                  <a:lnTo>
                    <a:pt x="111" y="90"/>
                  </a:lnTo>
                  <a:lnTo>
                    <a:pt x="114" y="92"/>
                  </a:lnTo>
                  <a:lnTo>
                    <a:pt x="133" y="94"/>
                  </a:lnTo>
                  <a:lnTo>
                    <a:pt x="135" y="75"/>
                  </a:lnTo>
                  <a:lnTo>
                    <a:pt x="159" y="45"/>
                  </a:lnTo>
                  <a:lnTo>
                    <a:pt x="145" y="24"/>
                  </a:lnTo>
                  <a:lnTo>
                    <a:pt x="147" y="7"/>
                  </a:lnTo>
                  <a:lnTo>
                    <a:pt x="147" y="5"/>
                  </a:lnTo>
                  <a:lnTo>
                    <a:pt x="142" y="0"/>
                  </a:lnTo>
                  <a:close/>
                </a:path>
              </a:pathLst>
            </a:custGeom>
            <a:solidFill>
              <a:srgbClr val="FFFFFF">
                <a:lumMod val="75000"/>
              </a:srgbClr>
            </a:solidFill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wrap="none" lIns="91083" tIns="45541" rIns="91083" bIns="45541"/>
            <a:lstStyle/>
            <a:p>
              <a:pPr marL="0" marR="0" lvl="0" indent="0" algn="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600" b="0" i="0" u="none" strike="noStrike" kern="0" cap="none" spc="0" normalizeH="0" baseline="0" noProof="0" dirty="0">
                <a:ln>
                  <a:noFill/>
                </a:ln>
                <a:solidFill>
                  <a:srgbClr val="76777A"/>
                </a:solidFill>
                <a:effectLst/>
                <a:uLnTx/>
                <a:uFillTx/>
                <a:latin typeface="Arial" charset="0"/>
              </a:endParaRPr>
            </a:p>
          </p:txBody>
        </p:sp>
        <p:sp>
          <p:nvSpPr>
            <p:cNvPr id="84" name="Freeform 58"/>
            <p:cNvSpPr>
              <a:spLocks/>
            </p:cNvSpPr>
            <p:nvPr/>
          </p:nvSpPr>
          <p:spPr bwMode="auto">
            <a:xfrm>
              <a:off x="4919663" y="3589338"/>
              <a:ext cx="403225" cy="241300"/>
            </a:xfrm>
            <a:custGeom>
              <a:avLst/>
              <a:gdLst>
                <a:gd name="T0" fmla="*/ 403225 w 126"/>
                <a:gd name="T1" fmla="*/ 72113 h 87"/>
                <a:gd name="T2" fmla="*/ 332821 w 126"/>
                <a:gd name="T3" fmla="*/ 58245 h 87"/>
                <a:gd name="T4" fmla="*/ 320020 w 126"/>
                <a:gd name="T5" fmla="*/ 38830 h 87"/>
                <a:gd name="T6" fmla="*/ 236815 w 126"/>
                <a:gd name="T7" fmla="*/ 0 h 87"/>
                <a:gd name="T8" fmla="*/ 227214 w 126"/>
                <a:gd name="T9" fmla="*/ 0 h 87"/>
                <a:gd name="T10" fmla="*/ 198412 w 126"/>
                <a:gd name="T11" fmla="*/ 33283 h 87"/>
                <a:gd name="T12" fmla="*/ 144009 w 126"/>
                <a:gd name="T13" fmla="*/ 19415 h 87"/>
                <a:gd name="T14" fmla="*/ 92806 w 126"/>
                <a:gd name="T15" fmla="*/ 52698 h 87"/>
                <a:gd name="T16" fmla="*/ 60804 w 126"/>
                <a:gd name="T17" fmla="*/ 44377 h 87"/>
                <a:gd name="T18" fmla="*/ 0 w 126"/>
                <a:gd name="T19" fmla="*/ 110943 h 87"/>
                <a:gd name="T20" fmla="*/ 16001 w 126"/>
                <a:gd name="T21" fmla="*/ 124810 h 87"/>
                <a:gd name="T22" fmla="*/ 16001 w 126"/>
                <a:gd name="T23" fmla="*/ 144225 h 87"/>
                <a:gd name="T24" fmla="*/ 16001 w 126"/>
                <a:gd name="T25" fmla="*/ 149772 h 87"/>
                <a:gd name="T26" fmla="*/ 144009 w 126"/>
                <a:gd name="T27" fmla="*/ 163640 h 87"/>
                <a:gd name="T28" fmla="*/ 153610 w 126"/>
                <a:gd name="T29" fmla="*/ 169187 h 87"/>
                <a:gd name="T30" fmla="*/ 176011 w 126"/>
                <a:gd name="T31" fmla="*/ 221885 h 87"/>
                <a:gd name="T32" fmla="*/ 192012 w 126"/>
                <a:gd name="T33" fmla="*/ 216338 h 87"/>
                <a:gd name="T34" fmla="*/ 249615 w 126"/>
                <a:gd name="T35" fmla="*/ 227432 h 87"/>
                <a:gd name="T36" fmla="*/ 265616 w 126"/>
                <a:gd name="T37" fmla="*/ 241300 h 87"/>
                <a:gd name="T38" fmla="*/ 288018 w 126"/>
                <a:gd name="T39" fmla="*/ 241300 h 87"/>
                <a:gd name="T40" fmla="*/ 380824 w 126"/>
                <a:gd name="T41" fmla="*/ 208017 h 87"/>
                <a:gd name="T42" fmla="*/ 403225 w 126"/>
                <a:gd name="T43" fmla="*/ 72113 h 87"/>
                <a:gd name="T44" fmla="*/ 403225 w 126"/>
                <a:gd name="T45" fmla="*/ 72113 h 87"/>
                <a:gd name="T46" fmla="*/ 403225 w 126"/>
                <a:gd name="T47" fmla="*/ 72113 h 87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126"/>
                <a:gd name="T73" fmla="*/ 0 h 87"/>
                <a:gd name="T74" fmla="*/ 126 w 126"/>
                <a:gd name="T75" fmla="*/ 87 h 87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126" h="87">
                  <a:moveTo>
                    <a:pt x="126" y="26"/>
                  </a:moveTo>
                  <a:lnTo>
                    <a:pt x="104" y="21"/>
                  </a:lnTo>
                  <a:lnTo>
                    <a:pt x="100" y="14"/>
                  </a:lnTo>
                  <a:lnTo>
                    <a:pt x="74" y="0"/>
                  </a:lnTo>
                  <a:lnTo>
                    <a:pt x="71" y="0"/>
                  </a:lnTo>
                  <a:lnTo>
                    <a:pt x="62" y="12"/>
                  </a:lnTo>
                  <a:lnTo>
                    <a:pt x="45" y="7"/>
                  </a:lnTo>
                  <a:lnTo>
                    <a:pt x="29" y="19"/>
                  </a:lnTo>
                  <a:lnTo>
                    <a:pt x="19" y="16"/>
                  </a:lnTo>
                  <a:lnTo>
                    <a:pt x="0" y="40"/>
                  </a:lnTo>
                  <a:lnTo>
                    <a:pt x="5" y="45"/>
                  </a:lnTo>
                  <a:lnTo>
                    <a:pt x="5" y="52"/>
                  </a:lnTo>
                  <a:lnTo>
                    <a:pt x="5" y="54"/>
                  </a:lnTo>
                  <a:lnTo>
                    <a:pt x="45" y="59"/>
                  </a:lnTo>
                  <a:lnTo>
                    <a:pt x="48" y="61"/>
                  </a:lnTo>
                  <a:lnTo>
                    <a:pt x="55" y="80"/>
                  </a:lnTo>
                  <a:lnTo>
                    <a:pt x="60" y="78"/>
                  </a:lnTo>
                  <a:lnTo>
                    <a:pt x="78" y="82"/>
                  </a:lnTo>
                  <a:lnTo>
                    <a:pt x="83" y="87"/>
                  </a:lnTo>
                  <a:lnTo>
                    <a:pt x="90" y="87"/>
                  </a:lnTo>
                  <a:lnTo>
                    <a:pt x="119" y="75"/>
                  </a:lnTo>
                  <a:lnTo>
                    <a:pt x="126" y="26"/>
                  </a:lnTo>
                  <a:close/>
                </a:path>
              </a:pathLst>
            </a:custGeom>
            <a:solidFill>
              <a:srgbClr val="FFFFFF">
                <a:lumMod val="75000"/>
              </a:srgbClr>
            </a:solidFill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wrap="none" lIns="91083" tIns="45541" rIns="91083" bIns="45541"/>
            <a:lstStyle/>
            <a:p>
              <a:pPr marL="0" marR="0" lvl="0" indent="0" algn="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600" b="0" i="0" u="none" strike="noStrike" kern="0" cap="none" spc="0" normalizeH="0" baseline="0" noProof="0" dirty="0">
                <a:ln>
                  <a:noFill/>
                </a:ln>
                <a:solidFill>
                  <a:srgbClr val="76777A"/>
                </a:solidFill>
                <a:effectLst/>
                <a:uLnTx/>
                <a:uFillTx/>
                <a:latin typeface="Arial" charset="0"/>
              </a:endParaRPr>
            </a:p>
          </p:txBody>
        </p:sp>
        <p:sp>
          <p:nvSpPr>
            <p:cNvPr id="85" name="Freeform 59"/>
            <p:cNvSpPr>
              <a:spLocks/>
            </p:cNvSpPr>
            <p:nvPr/>
          </p:nvSpPr>
          <p:spPr bwMode="auto">
            <a:xfrm>
              <a:off x="5211763" y="3509963"/>
              <a:ext cx="646112" cy="692150"/>
            </a:xfrm>
            <a:custGeom>
              <a:avLst/>
              <a:gdLst>
                <a:gd name="T0" fmla="*/ 219614 w 203"/>
                <a:gd name="T1" fmla="*/ 25426 h 245"/>
                <a:gd name="T2" fmla="*/ 219614 w 203"/>
                <a:gd name="T3" fmla="*/ 25426 h 245"/>
                <a:gd name="T4" fmla="*/ 219614 w 203"/>
                <a:gd name="T5" fmla="*/ 33901 h 245"/>
                <a:gd name="T6" fmla="*/ 232346 w 203"/>
                <a:gd name="T7" fmla="*/ 39551 h 245"/>
                <a:gd name="T8" fmla="*/ 270540 w 203"/>
                <a:gd name="T9" fmla="*/ 25426 h 245"/>
                <a:gd name="T10" fmla="*/ 270540 w 203"/>
                <a:gd name="T11" fmla="*/ 33901 h 245"/>
                <a:gd name="T12" fmla="*/ 270540 w 203"/>
                <a:gd name="T13" fmla="*/ 39551 h 245"/>
                <a:gd name="T14" fmla="*/ 302368 w 203"/>
                <a:gd name="T15" fmla="*/ 33901 h 245"/>
                <a:gd name="T16" fmla="*/ 315099 w 203"/>
                <a:gd name="T17" fmla="*/ 39551 h 245"/>
                <a:gd name="T18" fmla="*/ 315099 w 203"/>
                <a:gd name="T19" fmla="*/ 45202 h 245"/>
                <a:gd name="T20" fmla="*/ 315099 w 203"/>
                <a:gd name="T21" fmla="*/ 53677 h 245"/>
                <a:gd name="T22" fmla="*/ 315099 w 203"/>
                <a:gd name="T23" fmla="*/ 53677 h 245"/>
                <a:gd name="T24" fmla="*/ 337379 w 203"/>
                <a:gd name="T25" fmla="*/ 64977 h 245"/>
                <a:gd name="T26" fmla="*/ 375572 w 203"/>
                <a:gd name="T27" fmla="*/ 5650 h 245"/>
                <a:gd name="T28" fmla="*/ 397852 w 203"/>
                <a:gd name="T29" fmla="*/ 0 h 245"/>
                <a:gd name="T30" fmla="*/ 407401 w 203"/>
                <a:gd name="T31" fmla="*/ 45202 h 245"/>
                <a:gd name="T32" fmla="*/ 550627 w 203"/>
                <a:gd name="T33" fmla="*/ 251434 h 245"/>
                <a:gd name="T34" fmla="*/ 601553 w 203"/>
                <a:gd name="T35" fmla="*/ 265560 h 245"/>
                <a:gd name="T36" fmla="*/ 617467 w 203"/>
                <a:gd name="T37" fmla="*/ 251434 h 245"/>
                <a:gd name="T38" fmla="*/ 646112 w 203"/>
                <a:gd name="T39" fmla="*/ 274035 h 245"/>
                <a:gd name="T40" fmla="*/ 646112 w 203"/>
                <a:gd name="T41" fmla="*/ 279685 h 245"/>
                <a:gd name="T42" fmla="*/ 646112 w 203"/>
                <a:gd name="T43" fmla="*/ 279685 h 245"/>
                <a:gd name="T44" fmla="*/ 633381 w 203"/>
                <a:gd name="T45" fmla="*/ 299461 h 245"/>
                <a:gd name="T46" fmla="*/ 550627 w 203"/>
                <a:gd name="T47" fmla="*/ 324887 h 245"/>
                <a:gd name="T48" fmla="*/ 541079 w 203"/>
                <a:gd name="T49" fmla="*/ 324887 h 245"/>
                <a:gd name="T50" fmla="*/ 541079 w 203"/>
                <a:gd name="T51" fmla="*/ 333362 h 245"/>
                <a:gd name="T52" fmla="*/ 550627 w 203"/>
                <a:gd name="T53" fmla="*/ 347488 h 245"/>
                <a:gd name="T54" fmla="*/ 579273 w 203"/>
                <a:gd name="T55" fmla="*/ 358788 h 245"/>
                <a:gd name="T56" fmla="*/ 623832 w 203"/>
                <a:gd name="T57" fmla="*/ 440716 h 245"/>
                <a:gd name="T58" fmla="*/ 556993 w 203"/>
                <a:gd name="T59" fmla="*/ 494393 h 245"/>
                <a:gd name="T60" fmla="*/ 617467 w 203"/>
                <a:gd name="T61" fmla="*/ 632823 h 245"/>
                <a:gd name="T62" fmla="*/ 617467 w 203"/>
                <a:gd name="T63" fmla="*/ 641298 h 245"/>
                <a:gd name="T64" fmla="*/ 611101 w 203"/>
                <a:gd name="T65" fmla="*/ 641298 h 245"/>
                <a:gd name="T66" fmla="*/ 601553 w 203"/>
                <a:gd name="T67" fmla="*/ 646948 h 245"/>
                <a:gd name="T68" fmla="*/ 585638 w 203"/>
                <a:gd name="T69" fmla="*/ 632823 h 245"/>
                <a:gd name="T70" fmla="*/ 572907 w 203"/>
                <a:gd name="T71" fmla="*/ 587621 h 245"/>
                <a:gd name="T72" fmla="*/ 534713 w 203"/>
                <a:gd name="T73" fmla="*/ 567846 h 245"/>
                <a:gd name="T74" fmla="*/ 391487 w 203"/>
                <a:gd name="T75" fmla="*/ 587621 h 245"/>
                <a:gd name="T76" fmla="*/ 331013 w 203"/>
                <a:gd name="T77" fmla="*/ 618697 h 245"/>
                <a:gd name="T78" fmla="*/ 197335 w 203"/>
                <a:gd name="T79" fmla="*/ 618697 h 245"/>
                <a:gd name="T80" fmla="*/ 98667 w 203"/>
                <a:gd name="T81" fmla="*/ 692150 h 245"/>
                <a:gd name="T82" fmla="*/ 44559 w 203"/>
                <a:gd name="T83" fmla="*/ 632823 h 245"/>
                <a:gd name="T84" fmla="*/ 31828 w 203"/>
                <a:gd name="T85" fmla="*/ 573496 h 245"/>
                <a:gd name="T86" fmla="*/ 0 w 203"/>
                <a:gd name="T87" fmla="*/ 545245 h 245"/>
                <a:gd name="T88" fmla="*/ 44559 w 203"/>
                <a:gd name="T89" fmla="*/ 466142 h 245"/>
                <a:gd name="T90" fmla="*/ 0 w 203"/>
                <a:gd name="T91" fmla="*/ 347488 h 245"/>
                <a:gd name="T92" fmla="*/ 105033 w 203"/>
                <a:gd name="T93" fmla="*/ 305111 h 245"/>
                <a:gd name="T94" fmla="*/ 136861 w 203"/>
                <a:gd name="T95" fmla="*/ 118654 h 245"/>
                <a:gd name="T96" fmla="*/ 219614 w 203"/>
                <a:gd name="T97" fmla="*/ 25426 h 245"/>
                <a:gd name="T98" fmla="*/ 219614 w 203"/>
                <a:gd name="T99" fmla="*/ 25426 h 245"/>
                <a:gd name="T100" fmla="*/ 219614 w 203"/>
                <a:gd name="T101" fmla="*/ 25426 h 245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203"/>
                <a:gd name="T154" fmla="*/ 0 h 245"/>
                <a:gd name="T155" fmla="*/ 203 w 203"/>
                <a:gd name="T156" fmla="*/ 245 h 245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203" h="245">
                  <a:moveTo>
                    <a:pt x="69" y="9"/>
                  </a:moveTo>
                  <a:lnTo>
                    <a:pt x="69" y="9"/>
                  </a:lnTo>
                  <a:lnTo>
                    <a:pt x="69" y="12"/>
                  </a:lnTo>
                  <a:lnTo>
                    <a:pt x="73" y="14"/>
                  </a:lnTo>
                  <a:lnTo>
                    <a:pt x="85" y="9"/>
                  </a:lnTo>
                  <a:lnTo>
                    <a:pt x="85" y="12"/>
                  </a:lnTo>
                  <a:lnTo>
                    <a:pt x="85" y="14"/>
                  </a:lnTo>
                  <a:lnTo>
                    <a:pt x="95" y="12"/>
                  </a:lnTo>
                  <a:lnTo>
                    <a:pt x="99" y="14"/>
                  </a:lnTo>
                  <a:lnTo>
                    <a:pt x="99" y="16"/>
                  </a:lnTo>
                  <a:lnTo>
                    <a:pt x="99" y="19"/>
                  </a:lnTo>
                  <a:lnTo>
                    <a:pt x="106" y="23"/>
                  </a:lnTo>
                  <a:lnTo>
                    <a:pt x="118" y="2"/>
                  </a:lnTo>
                  <a:lnTo>
                    <a:pt x="125" y="0"/>
                  </a:lnTo>
                  <a:lnTo>
                    <a:pt x="128" y="16"/>
                  </a:lnTo>
                  <a:lnTo>
                    <a:pt x="173" y="89"/>
                  </a:lnTo>
                  <a:lnTo>
                    <a:pt x="189" y="94"/>
                  </a:lnTo>
                  <a:lnTo>
                    <a:pt x="194" y="89"/>
                  </a:lnTo>
                  <a:lnTo>
                    <a:pt x="203" y="97"/>
                  </a:lnTo>
                  <a:lnTo>
                    <a:pt x="203" y="99"/>
                  </a:lnTo>
                  <a:lnTo>
                    <a:pt x="199" y="106"/>
                  </a:lnTo>
                  <a:lnTo>
                    <a:pt x="173" y="115"/>
                  </a:lnTo>
                  <a:lnTo>
                    <a:pt x="170" y="115"/>
                  </a:lnTo>
                  <a:lnTo>
                    <a:pt x="170" y="118"/>
                  </a:lnTo>
                  <a:lnTo>
                    <a:pt x="173" y="123"/>
                  </a:lnTo>
                  <a:lnTo>
                    <a:pt x="182" y="127"/>
                  </a:lnTo>
                  <a:lnTo>
                    <a:pt x="196" y="156"/>
                  </a:lnTo>
                  <a:lnTo>
                    <a:pt x="175" y="175"/>
                  </a:lnTo>
                  <a:lnTo>
                    <a:pt x="194" y="224"/>
                  </a:lnTo>
                  <a:lnTo>
                    <a:pt x="194" y="227"/>
                  </a:lnTo>
                  <a:lnTo>
                    <a:pt x="192" y="227"/>
                  </a:lnTo>
                  <a:lnTo>
                    <a:pt x="189" y="229"/>
                  </a:lnTo>
                  <a:lnTo>
                    <a:pt x="184" y="224"/>
                  </a:lnTo>
                  <a:lnTo>
                    <a:pt x="180" y="208"/>
                  </a:lnTo>
                  <a:lnTo>
                    <a:pt x="168" y="201"/>
                  </a:lnTo>
                  <a:lnTo>
                    <a:pt x="123" y="208"/>
                  </a:lnTo>
                  <a:lnTo>
                    <a:pt x="104" y="219"/>
                  </a:lnTo>
                  <a:lnTo>
                    <a:pt x="62" y="219"/>
                  </a:lnTo>
                  <a:lnTo>
                    <a:pt x="31" y="245"/>
                  </a:lnTo>
                  <a:lnTo>
                    <a:pt x="14" y="224"/>
                  </a:lnTo>
                  <a:lnTo>
                    <a:pt x="10" y="203"/>
                  </a:lnTo>
                  <a:lnTo>
                    <a:pt x="0" y="193"/>
                  </a:lnTo>
                  <a:lnTo>
                    <a:pt x="14" y="165"/>
                  </a:lnTo>
                  <a:lnTo>
                    <a:pt x="0" y="123"/>
                  </a:lnTo>
                  <a:lnTo>
                    <a:pt x="33" y="108"/>
                  </a:lnTo>
                  <a:lnTo>
                    <a:pt x="43" y="42"/>
                  </a:lnTo>
                  <a:lnTo>
                    <a:pt x="69" y="9"/>
                  </a:lnTo>
                  <a:close/>
                </a:path>
              </a:pathLst>
            </a:custGeom>
            <a:solidFill>
              <a:srgbClr val="F8F8F8"/>
            </a:solidFill>
            <a:ln w="12700">
              <a:solidFill>
                <a:srgbClr val="FFFFFF"/>
              </a:solidFill>
              <a:round/>
              <a:headEnd/>
              <a:tailEnd/>
            </a:ln>
          </p:spPr>
          <p:txBody>
            <a:bodyPr lIns="91083" tIns="45541" rIns="91083" bIns="45541"/>
            <a:lstStyle/>
            <a:p>
              <a:pPr marL="0" marR="0" lvl="0" indent="0" algn="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600" b="0" i="0" u="none" strike="noStrike" kern="0" cap="none" spc="0" normalizeH="0" baseline="0" noProof="0" dirty="0">
                <a:ln>
                  <a:noFill/>
                </a:ln>
                <a:solidFill>
                  <a:srgbClr val="76777A"/>
                </a:solidFill>
                <a:effectLst/>
                <a:uLnTx/>
                <a:uFillTx/>
                <a:latin typeface="Arial" charset="0"/>
              </a:endParaRPr>
            </a:p>
          </p:txBody>
        </p:sp>
        <p:sp>
          <p:nvSpPr>
            <p:cNvPr id="86" name="Freeform 60"/>
            <p:cNvSpPr>
              <a:spLocks/>
            </p:cNvSpPr>
            <p:nvPr/>
          </p:nvSpPr>
          <p:spPr bwMode="auto">
            <a:xfrm>
              <a:off x="5211763" y="3509963"/>
              <a:ext cx="646112" cy="692150"/>
            </a:xfrm>
            <a:custGeom>
              <a:avLst/>
              <a:gdLst>
                <a:gd name="T0" fmla="*/ 219614 w 203"/>
                <a:gd name="T1" fmla="*/ 25426 h 245"/>
                <a:gd name="T2" fmla="*/ 219614 w 203"/>
                <a:gd name="T3" fmla="*/ 25426 h 245"/>
                <a:gd name="T4" fmla="*/ 219614 w 203"/>
                <a:gd name="T5" fmla="*/ 33901 h 245"/>
                <a:gd name="T6" fmla="*/ 232346 w 203"/>
                <a:gd name="T7" fmla="*/ 39551 h 245"/>
                <a:gd name="T8" fmla="*/ 270540 w 203"/>
                <a:gd name="T9" fmla="*/ 25426 h 245"/>
                <a:gd name="T10" fmla="*/ 270540 w 203"/>
                <a:gd name="T11" fmla="*/ 33901 h 245"/>
                <a:gd name="T12" fmla="*/ 270540 w 203"/>
                <a:gd name="T13" fmla="*/ 39551 h 245"/>
                <a:gd name="T14" fmla="*/ 302368 w 203"/>
                <a:gd name="T15" fmla="*/ 33901 h 245"/>
                <a:gd name="T16" fmla="*/ 315099 w 203"/>
                <a:gd name="T17" fmla="*/ 39551 h 245"/>
                <a:gd name="T18" fmla="*/ 315099 w 203"/>
                <a:gd name="T19" fmla="*/ 45202 h 245"/>
                <a:gd name="T20" fmla="*/ 315099 w 203"/>
                <a:gd name="T21" fmla="*/ 53677 h 245"/>
                <a:gd name="T22" fmla="*/ 315099 w 203"/>
                <a:gd name="T23" fmla="*/ 53677 h 245"/>
                <a:gd name="T24" fmla="*/ 337379 w 203"/>
                <a:gd name="T25" fmla="*/ 64977 h 245"/>
                <a:gd name="T26" fmla="*/ 375572 w 203"/>
                <a:gd name="T27" fmla="*/ 5650 h 245"/>
                <a:gd name="T28" fmla="*/ 397852 w 203"/>
                <a:gd name="T29" fmla="*/ 0 h 245"/>
                <a:gd name="T30" fmla="*/ 407401 w 203"/>
                <a:gd name="T31" fmla="*/ 45202 h 245"/>
                <a:gd name="T32" fmla="*/ 550627 w 203"/>
                <a:gd name="T33" fmla="*/ 251434 h 245"/>
                <a:gd name="T34" fmla="*/ 601553 w 203"/>
                <a:gd name="T35" fmla="*/ 265560 h 245"/>
                <a:gd name="T36" fmla="*/ 617467 w 203"/>
                <a:gd name="T37" fmla="*/ 251434 h 245"/>
                <a:gd name="T38" fmla="*/ 646112 w 203"/>
                <a:gd name="T39" fmla="*/ 274035 h 245"/>
                <a:gd name="T40" fmla="*/ 646112 w 203"/>
                <a:gd name="T41" fmla="*/ 279685 h 245"/>
                <a:gd name="T42" fmla="*/ 646112 w 203"/>
                <a:gd name="T43" fmla="*/ 279685 h 245"/>
                <a:gd name="T44" fmla="*/ 633381 w 203"/>
                <a:gd name="T45" fmla="*/ 299461 h 245"/>
                <a:gd name="T46" fmla="*/ 550627 w 203"/>
                <a:gd name="T47" fmla="*/ 324887 h 245"/>
                <a:gd name="T48" fmla="*/ 541079 w 203"/>
                <a:gd name="T49" fmla="*/ 324887 h 245"/>
                <a:gd name="T50" fmla="*/ 541079 w 203"/>
                <a:gd name="T51" fmla="*/ 333362 h 245"/>
                <a:gd name="T52" fmla="*/ 550627 w 203"/>
                <a:gd name="T53" fmla="*/ 347488 h 245"/>
                <a:gd name="T54" fmla="*/ 579273 w 203"/>
                <a:gd name="T55" fmla="*/ 358788 h 245"/>
                <a:gd name="T56" fmla="*/ 623832 w 203"/>
                <a:gd name="T57" fmla="*/ 440716 h 245"/>
                <a:gd name="T58" fmla="*/ 556993 w 203"/>
                <a:gd name="T59" fmla="*/ 494393 h 245"/>
                <a:gd name="T60" fmla="*/ 617467 w 203"/>
                <a:gd name="T61" fmla="*/ 632823 h 245"/>
                <a:gd name="T62" fmla="*/ 617467 w 203"/>
                <a:gd name="T63" fmla="*/ 641298 h 245"/>
                <a:gd name="T64" fmla="*/ 611101 w 203"/>
                <a:gd name="T65" fmla="*/ 641298 h 245"/>
                <a:gd name="T66" fmla="*/ 601553 w 203"/>
                <a:gd name="T67" fmla="*/ 646948 h 245"/>
                <a:gd name="T68" fmla="*/ 585638 w 203"/>
                <a:gd name="T69" fmla="*/ 632823 h 245"/>
                <a:gd name="T70" fmla="*/ 572907 w 203"/>
                <a:gd name="T71" fmla="*/ 587621 h 245"/>
                <a:gd name="T72" fmla="*/ 534713 w 203"/>
                <a:gd name="T73" fmla="*/ 567846 h 245"/>
                <a:gd name="T74" fmla="*/ 391487 w 203"/>
                <a:gd name="T75" fmla="*/ 587621 h 245"/>
                <a:gd name="T76" fmla="*/ 331013 w 203"/>
                <a:gd name="T77" fmla="*/ 618697 h 245"/>
                <a:gd name="T78" fmla="*/ 197335 w 203"/>
                <a:gd name="T79" fmla="*/ 618697 h 245"/>
                <a:gd name="T80" fmla="*/ 98667 w 203"/>
                <a:gd name="T81" fmla="*/ 692150 h 245"/>
                <a:gd name="T82" fmla="*/ 44559 w 203"/>
                <a:gd name="T83" fmla="*/ 632823 h 245"/>
                <a:gd name="T84" fmla="*/ 31828 w 203"/>
                <a:gd name="T85" fmla="*/ 573496 h 245"/>
                <a:gd name="T86" fmla="*/ 0 w 203"/>
                <a:gd name="T87" fmla="*/ 545245 h 245"/>
                <a:gd name="T88" fmla="*/ 44559 w 203"/>
                <a:gd name="T89" fmla="*/ 466142 h 245"/>
                <a:gd name="T90" fmla="*/ 0 w 203"/>
                <a:gd name="T91" fmla="*/ 347488 h 245"/>
                <a:gd name="T92" fmla="*/ 105033 w 203"/>
                <a:gd name="T93" fmla="*/ 305111 h 245"/>
                <a:gd name="T94" fmla="*/ 136861 w 203"/>
                <a:gd name="T95" fmla="*/ 118654 h 245"/>
                <a:gd name="T96" fmla="*/ 219614 w 203"/>
                <a:gd name="T97" fmla="*/ 25426 h 245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203"/>
                <a:gd name="T148" fmla="*/ 0 h 245"/>
                <a:gd name="T149" fmla="*/ 203 w 203"/>
                <a:gd name="T150" fmla="*/ 245 h 245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203" h="245">
                  <a:moveTo>
                    <a:pt x="69" y="9"/>
                  </a:moveTo>
                  <a:lnTo>
                    <a:pt x="69" y="9"/>
                  </a:lnTo>
                  <a:lnTo>
                    <a:pt x="69" y="12"/>
                  </a:lnTo>
                  <a:lnTo>
                    <a:pt x="73" y="14"/>
                  </a:lnTo>
                  <a:lnTo>
                    <a:pt x="85" y="9"/>
                  </a:lnTo>
                  <a:lnTo>
                    <a:pt x="85" y="12"/>
                  </a:lnTo>
                  <a:lnTo>
                    <a:pt x="85" y="14"/>
                  </a:lnTo>
                  <a:lnTo>
                    <a:pt x="95" y="12"/>
                  </a:lnTo>
                  <a:lnTo>
                    <a:pt x="99" y="14"/>
                  </a:lnTo>
                  <a:lnTo>
                    <a:pt x="99" y="16"/>
                  </a:lnTo>
                  <a:lnTo>
                    <a:pt x="99" y="19"/>
                  </a:lnTo>
                  <a:lnTo>
                    <a:pt x="106" y="23"/>
                  </a:lnTo>
                  <a:lnTo>
                    <a:pt x="118" y="2"/>
                  </a:lnTo>
                  <a:lnTo>
                    <a:pt x="125" y="0"/>
                  </a:lnTo>
                  <a:lnTo>
                    <a:pt x="128" y="16"/>
                  </a:lnTo>
                  <a:lnTo>
                    <a:pt x="173" y="89"/>
                  </a:lnTo>
                  <a:lnTo>
                    <a:pt x="189" y="94"/>
                  </a:lnTo>
                  <a:lnTo>
                    <a:pt x="194" y="89"/>
                  </a:lnTo>
                  <a:lnTo>
                    <a:pt x="203" y="97"/>
                  </a:lnTo>
                  <a:lnTo>
                    <a:pt x="203" y="99"/>
                  </a:lnTo>
                  <a:lnTo>
                    <a:pt x="199" y="106"/>
                  </a:lnTo>
                  <a:lnTo>
                    <a:pt x="173" y="115"/>
                  </a:lnTo>
                  <a:lnTo>
                    <a:pt x="170" y="115"/>
                  </a:lnTo>
                  <a:lnTo>
                    <a:pt x="170" y="118"/>
                  </a:lnTo>
                  <a:lnTo>
                    <a:pt x="173" y="123"/>
                  </a:lnTo>
                  <a:lnTo>
                    <a:pt x="182" y="127"/>
                  </a:lnTo>
                  <a:lnTo>
                    <a:pt x="196" y="156"/>
                  </a:lnTo>
                  <a:lnTo>
                    <a:pt x="175" y="175"/>
                  </a:lnTo>
                  <a:lnTo>
                    <a:pt x="194" y="224"/>
                  </a:lnTo>
                  <a:lnTo>
                    <a:pt x="194" y="227"/>
                  </a:lnTo>
                  <a:lnTo>
                    <a:pt x="192" y="227"/>
                  </a:lnTo>
                  <a:lnTo>
                    <a:pt x="189" y="229"/>
                  </a:lnTo>
                  <a:lnTo>
                    <a:pt x="184" y="224"/>
                  </a:lnTo>
                  <a:lnTo>
                    <a:pt x="180" y="208"/>
                  </a:lnTo>
                  <a:lnTo>
                    <a:pt x="168" y="201"/>
                  </a:lnTo>
                  <a:lnTo>
                    <a:pt x="123" y="208"/>
                  </a:lnTo>
                  <a:lnTo>
                    <a:pt x="104" y="219"/>
                  </a:lnTo>
                  <a:lnTo>
                    <a:pt x="62" y="219"/>
                  </a:lnTo>
                  <a:lnTo>
                    <a:pt x="31" y="245"/>
                  </a:lnTo>
                  <a:lnTo>
                    <a:pt x="14" y="224"/>
                  </a:lnTo>
                  <a:lnTo>
                    <a:pt x="10" y="203"/>
                  </a:lnTo>
                  <a:lnTo>
                    <a:pt x="0" y="193"/>
                  </a:lnTo>
                  <a:lnTo>
                    <a:pt x="14" y="165"/>
                  </a:lnTo>
                  <a:lnTo>
                    <a:pt x="0" y="123"/>
                  </a:lnTo>
                  <a:lnTo>
                    <a:pt x="33" y="108"/>
                  </a:lnTo>
                  <a:lnTo>
                    <a:pt x="43" y="42"/>
                  </a:lnTo>
                  <a:lnTo>
                    <a:pt x="69" y="9"/>
                  </a:lnTo>
                  <a:close/>
                </a:path>
              </a:pathLst>
            </a:custGeom>
            <a:solidFill>
              <a:srgbClr val="F8F8F8"/>
            </a:solidFill>
            <a:ln w="12700">
              <a:solidFill>
                <a:srgbClr val="FFFFFF"/>
              </a:solidFill>
              <a:round/>
              <a:headEnd/>
              <a:tailEnd/>
            </a:ln>
          </p:spPr>
          <p:txBody>
            <a:bodyPr lIns="91083" tIns="45541" rIns="91083" bIns="45541"/>
            <a:lstStyle/>
            <a:p>
              <a:pPr marL="0" marR="0" lvl="0" indent="0" algn="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600" b="0" i="0" u="none" strike="noStrike" kern="0" cap="none" spc="0" normalizeH="0" baseline="0" noProof="0" dirty="0">
                <a:ln>
                  <a:noFill/>
                </a:ln>
                <a:solidFill>
                  <a:srgbClr val="76777A"/>
                </a:solidFill>
                <a:effectLst/>
                <a:uLnTx/>
                <a:uFillTx/>
                <a:latin typeface="Arial" charset="0"/>
              </a:endParaRPr>
            </a:p>
          </p:txBody>
        </p:sp>
        <p:sp>
          <p:nvSpPr>
            <p:cNvPr id="87" name="Freeform 61"/>
            <p:cNvSpPr>
              <a:spLocks/>
            </p:cNvSpPr>
            <p:nvPr/>
          </p:nvSpPr>
          <p:spPr bwMode="auto">
            <a:xfrm>
              <a:off x="5211763" y="3509963"/>
              <a:ext cx="646112" cy="692150"/>
            </a:xfrm>
            <a:custGeom>
              <a:avLst/>
              <a:gdLst>
                <a:gd name="T0" fmla="*/ 219614 w 203"/>
                <a:gd name="T1" fmla="*/ 25426 h 245"/>
                <a:gd name="T2" fmla="*/ 219614 w 203"/>
                <a:gd name="T3" fmla="*/ 25426 h 245"/>
                <a:gd name="T4" fmla="*/ 219614 w 203"/>
                <a:gd name="T5" fmla="*/ 33901 h 245"/>
                <a:gd name="T6" fmla="*/ 232346 w 203"/>
                <a:gd name="T7" fmla="*/ 39551 h 245"/>
                <a:gd name="T8" fmla="*/ 270540 w 203"/>
                <a:gd name="T9" fmla="*/ 25426 h 245"/>
                <a:gd name="T10" fmla="*/ 270540 w 203"/>
                <a:gd name="T11" fmla="*/ 33901 h 245"/>
                <a:gd name="T12" fmla="*/ 270540 w 203"/>
                <a:gd name="T13" fmla="*/ 39551 h 245"/>
                <a:gd name="T14" fmla="*/ 302368 w 203"/>
                <a:gd name="T15" fmla="*/ 33901 h 245"/>
                <a:gd name="T16" fmla="*/ 315099 w 203"/>
                <a:gd name="T17" fmla="*/ 39551 h 245"/>
                <a:gd name="T18" fmla="*/ 315099 w 203"/>
                <a:gd name="T19" fmla="*/ 45202 h 245"/>
                <a:gd name="T20" fmla="*/ 315099 w 203"/>
                <a:gd name="T21" fmla="*/ 53677 h 245"/>
                <a:gd name="T22" fmla="*/ 315099 w 203"/>
                <a:gd name="T23" fmla="*/ 53677 h 245"/>
                <a:gd name="T24" fmla="*/ 337379 w 203"/>
                <a:gd name="T25" fmla="*/ 64977 h 245"/>
                <a:gd name="T26" fmla="*/ 375572 w 203"/>
                <a:gd name="T27" fmla="*/ 5650 h 245"/>
                <a:gd name="T28" fmla="*/ 397852 w 203"/>
                <a:gd name="T29" fmla="*/ 0 h 245"/>
                <a:gd name="T30" fmla="*/ 407401 w 203"/>
                <a:gd name="T31" fmla="*/ 45202 h 245"/>
                <a:gd name="T32" fmla="*/ 550627 w 203"/>
                <a:gd name="T33" fmla="*/ 251434 h 245"/>
                <a:gd name="T34" fmla="*/ 601553 w 203"/>
                <a:gd name="T35" fmla="*/ 265560 h 245"/>
                <a:gd name="T36" fmla="*/ 617467 w 203"/>
                <a:gd name="T37" fmla="*/ 251434 h 245"/>
                <a:gd name="T38" fmla="*/ 646112 w 203"/>
                <a:gd name="T39" fmla="*/ 274035 h 245"/>
                <a:gd name="T40" fmla="*/ 646112 w 203"/>
                <a:gd name="T41" fmla="*/ 279685 h 245"/>
                <a:gd name="T42" fmla="*/ 646112 w 203"/>
                <a:gd name="T43" fmla="*/ 279685 h 245"/>
                <a:gd name="T44" fmla="*/ 633381 w 203"/>
                <a:gd name="T45" fmla="*/ 299461 h 245"/>
                <a:gd name="T46" fmla="*/ 550627 w 203"/>
                <a:gd name="T47" fmla="*/ 324887 h 245"/>
                <a:gd name="T48" fmla="*/ 541079 w 203"/>
                <a:gd name="T49" fmla="*/ 324887 h 245"/>
                <a:gd name="T50" fmla="*/ 541079 w 203"/>
                <a:gd name="T51" fmla="*/ 333362 h 245"/>
                <a:gd name="T52" fmla="*/ 550627 w 203"/>
                <a:gd name="T53" fmla="*/ 347488 h 245"/>
                <a:gd name="T54" fmla="*/ 579273 w 203"/>
                <a:gd name="T55" fmla="*/ 358788 h 245"/>
                <a:gd name="T56" fmla="*/ 623832 w 203"/>
                <a:gd name="T57" fmla="*/ 440716 h 245"/>
                <a:gd name="T58" fmla="*/ 556993 w 203"/>
                <a:gd name="T59" fmla="*/ 494393 h 245"/>
                <a:gd name="T60" fmla="*/ 617467 w 203"/>
                <a:gd name="T61" fmla="*/ 632823 h 245"/>
                <a:gd name="T62" fmla="*/ 617467 w 203"/>
                <a:gd name="T63" fmla="*/ 641298 h 245"/>
                <a:gd name="T64" fmla="*/ 611101 w 203"/>
                <a:gd name="T65" fmla="*/ 641298 h 245"/>
                <a:gd name="T66" fmla="*/ 601553 w 203"/>
                <a:gd name="T67" fmla="*/ 646948 h 245"/>
                <a:gd name="T68" fmla="*/ 585638 w 203"/>
                <a:gd name="T69" fmla="*/ 632823 h 245"/>
                <a:gd name="T70" fmla="*/ 572907 w 203"/>
                <a:gd name="T71" fmla="*/ 587621 h 245"/>
                <a:gd name="T72" fmla="*/ 534713 w 203"/>
                <a:gd name="T73" fmla="*/ 567846 h 245"/>
                <a:gd name="T74" fmla="*/ 391487 w 203"/>
                <a:gd name="T75" fmla="*/ 587621 h 245"/>
                <a:gd name="T76" fmla="*/ 331013 w 203"/>
                <a:gd name="T77" fmla="*/ 618697 h 245"/>
                <a:gd name="T78" fmla="*/ 197335 w 203"/>
                <a:gd name="T79" fmla="*/ 618697 h 245"/>
                <a:gd name="T80" fmla="*/ 98667 w 203"/>
                <a:gd name="T81" fmla="*/ 692150 h 245"/>
                <a:gd name="T82" fmla="*/ 44559 w 203"/>
                <a:gd name="T83" fmla="*/ 632823 h 245"/>
                <a:gd name="T84" fmla="*/ 31828 w 203"/>
                <a:gd name="T85" fmla="*/ 573496 h 245"/>
                <a:gd name="T86" fmla="*/ 0 w 203"/>
                <a:gd name="T87" fmla="*/ 545245 h 245"/>
                <a:gd name="T88" fmla="*/ 44559 w 203"/>
                <a:gd name="T89" fmla="*/ 466142 h 245"/>
                <a:gd name="T90" fmla="*/ 0 w 203"/>
                <a:gd name="T91" fmla="*/ 347488 h 245"/>
                <a:gd name="T92" fmla="*/ 105033 w 203"/>
                <a:gd name="T93" fmla="*/ 305111 h 245"/>
                <a:gd name="T94" fmla="*/ 136861 w 203"/>
                <a:gd name="T95" fmla="*/ 118654 h 245"/>
                <a:gd name="T96" fmla="*/ 219614 w 203"/>
                <a:gd name="T97" fmla="*/ 25426 h 245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203"/>
                <a:gd name="T148" fmla="*/ 0 h 245"/>
                <a:gd name="T149" fmla="*/ 203 w 203"/>
                <a:gd name="T150" fmla="*/ 245 h 245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203" h="245">
                  <a:moveTo>
                    <a:pt x="69" y="9"/>
                  </a:moveTo>
                  <a:lnTo>
                    <a:pt x="69" y="9"/>
                  </a:lnTo>
                  <a:lnTo>
                    <a:pt x="69" y="12"/>
                  </a:lnTo>
                  <a:lnTo>
                    <a:pt x="73" y="14"/>
                  </a:lnTo>
                  <a:lnTo>
                    <a:pt x="85" y="9"/>
                  </a:lnTo>
                  <a:lnTo>
                    <a:pt x="85" y="12"/>
                  </a:lnTo>
                  <a:lnTo>
                    <a:pt x="85" y="14"/>
                  </a:lnTo>
                  <a:lnTo>
                    <a:pt x="95" y="12"/>
                  </a:lnTo>
                  <a:lnTo>
                    <a:pt x="99" y="14"/>
                  </a:lnTo>
                  <a:lnTo>
                    <a:pt x="99" y="16"/>
                  </a:lnTo>
                  <a:lnTo>
                    <a:pt x="99" y="19"/>
                  </a:lnTo>
                  <a:lnTo>
                    <a:pt x="106" y="23"/>
                  </a:lnTo>
                  <a:lnTo>
                    <a:pt x="118" y="2"/>
                  </a:lnTo>
                  <a:lnTo>
                    <a:pt x="125" y="0"/>
                  </a:lnTo>
                  <a:lnTo>
                    <a:pt x="128" y="16"/>
                  </a:lnTo>
                  <a:lnTo>
                    <a:pt x="173" y="89"/>
                  </a:lnTo>
                  <a:lnTo>
                    <a:pt x="189" y="94"/>
                  </a:lnTo>
                  <a:lnTo>
                    <a:pt x="194" y="89"/>
                  </a:lnTo>
                  <a:lnTo>
                    <a:pt x="203" y="97"/>
                  </a:lnTo>
                  <a:lnTo>
                    <a:pt x="203" y="99"/>
                  </a:lnTo>
                  <a:lnTo>
                    <a:pt x="199" y="106"/>
                  </a:lnTo>
                  <a:lnTo>
                    <a:pt x="173" y="115"/>
                  </a:lnTo>
                  <a:lnTo>
                    <a:pt x="170" y="115"/>
                  </a:lnTo>
                  <a:lnTo>
                    <a:pt x="170" y="118"/>
                  </a:lnTo>
                  <a:lnTo>
                    <a:pt x="173" y="123"/>
                  </a:lnTo>
                  <a:lnTo>
                    <a:pt x="182" y="127"/>
                  </a:lnTo>
                  <a:lnTo>
                    <a:pt x="196" y="156"/>
                  </a:lnTo>
                  <a:lnTo>
                    <a:pt x="175" y="175"/>
                  </a:lnTo>
                  <a:lnTo>
                    <a:pt x="194" y="224"/>
                  </a:lnTo>
                  <a:lnTo>
                    <a:pt x="194" y="227"/>
                  </a:lnTo>
                  <a:lnTo>
                    <a:pt x="192" y="227"/>
                  </a:lnTo>
                  <a:lnTo>
                    <a:pt x="189" y="229"/>
                  </a:lnTo>
                  <a:lnTo>
                    <a:pt x="184" y="224"/>
                  </a:lnTo>
                  <a:lnTo>
                    <a:pt x="180" y="208"/>
                  </a:lnTo>
                  <a:lnTo>
                    <a:pt x="168" y="201"/>
                  </a:lnTo>
                  <a:lnTo>
                    <a:pt x="123" y="208"/>
                  </a:lnTo>
                  <a:lnTo>
                    <a:pt x="104" y="219"/>
                  </a:lnTo>
                  <a:lnTo>
                    <a:pt x="62" y="219"/>
                  </a:lnTo>
                  <a:lnTo>
                    <a:pt x="31" y="245"/>
                  </a:lnTo>
                  <a:lnTo>
                    <a:pt x="14" y="224"/>
                  </a:lnTo>
                  <a:lnTo>
                    <a:pt x="10" y="203"/>
                  </a:lnTo>
                  <a:lnTo>
                    <a:pt x="0" y="193"/>
                  </a:lnTo>
                  <a:lnTo>
                    <a:pt x="14" y="165"/>
                  </a:lnTo>
                  <a:lnTo>
                    <a:pt x="0" y="123"/>
                  </a:lnTo>
                  <a:lnTo>
                    <a:pt x="33" y="108"/>
                  </a:lnTo>
                  <a:lnTo>
                    <a:pt x="43" y="42"/>
                  </a:lnTo>
                  <a:lnTo>
                    <a:pt x="69" y="9"/>
                  </a:lnTo>
                </a:path>
              </a:pathLst>
            </a:custGeom>
            <a:solidFill>
              <a:srgbClr val="FFFFFF">
                <a:lumMod val="75000"/>
              </a:srgbClr>
            </a:solidFill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wrap="none" lIns="91083" tIns="45541" rIns="91083" bIns="45541"/>
            <a:lstStyle/>
            <a:p>
              <a:pPr marL="0" marR="0" lvl="0" indent="0" algn="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600" b="0" i="0" u="none" strike="noStrike" kern="0" cap="none" spc="0" normalizeH="0" baseline="0" noProof="0" dirty="0">
                <a:ln>
                  <a:noFill/>
                </a:ln>
                <a:solidFill>
                  <a:srgbClr val="76777A"/>
                </a:solidFill>
                <a:effectLst/>
                <a:uLnTx/>
                <a:uFillTx/>
                <a:latin typeface="Arial" charset="0"/>
              </a:endParaRPr>
            </a:p>
          </p:txBody>
        </p:sp>
        <p:sp>
          <p:nvSpPr>
            <p:cNvPr id="88" name="Freeform 62"/>
            <p:cNvSpPr>
              <a:spLocks/>
            </p:cNvSpPr>
            <p:nvPr/>
          </p:nvSpPr>
          <p:spPr bwMode="auto">
            <a:xfrm>
              <a:off x="5240338" y="3860800"/>
              <a:ext cx="1485900" cy="863599"/>
            </a:xfrm>
            <a:custGeom>
              <a:avLst/>
              <a:gdLst>
                <a:gd name="T0" fmla="*/ 614087 w 467"/>
                <a:gd name="T1" fmla="*/ 53448 h 307"/>
                <a:gd name="T2" fmla="*/ 547269 w 467"/>
                <a:gd name="T3" fmla="*/ 126586 h 307"/>
                <a:gd name="T4" fmla="*/ 607724 w 467"/>
                <a:gd name="T5" fmla="*/ 253173 h 307"/>
                <a:gd name="T6" fmla="*/ 585451 w 467"/>
                <a:gd name="T7" fmla="*/ 253173 h 307"/>
                <a:gd name="T8" fmla="*/ 524997 w 467"/>
                <a:gd name="T9" fmla="*/ 180034 h 307"/>
                <a:gd name="T10" fmla="*/ 435906 w 467"/>
                <a:gd name="T11" fmla="*/ 199725 h 307"/>
                <a:gd name="T12" fmla="*/ 426361 w 467"/>
                <a:gd name="T13" fmla="*/ 205351 h 307"/>
                <a:gd name="T14" fmla="*/ 321362 w 467"/>
                <a:gd name="T15" fmla="*/ 230668 h 307"/>
                <a:gd name="T16" fmla="*/ 305453 w 467"/>
                <a:gd name="T17" fmla="*/ 230668 h 307"/>
                <a:gd name="T18" fmla="*/ 89090 w 467"/>
                <a:gd name="T19" fmla="*/ 312246 h 307"/>
                <a:gd name="T20" fmla="*/ 28636 w 467"/>
                <a:gd name="T21" fmla="*/ 492280 h 307"/>
                <a:gd name="T22" fmla="*/ 28636 w 467"/>
                <a:gd name="T23" fmla="*/ 531663 h 307"/>
                <a:gd name="T24" fmla="*/ 12727 w 467"/>
                <a:gd name="T25" fmla="*/ 537289 h 307"/>
                <a:gd name="T26" fmla="*/ 57272 w 467"/>
                <a:gd name="T27" fmla="*/ 649810 h 307"/>
                <a:gd name="T28" fmla="*/ 222726 w 467"/>
                <a:gd name="T29" fmla="*/ 630119 h 307"/>
                <a:gd name="T30" fmla="*/ 260907 w 467"/>
                <a:gd name="T31" fmla="*/ 644184 h 307"/>
                <a:gd name="T32" fmla="*/ 448634 w 467"/>
                <a:gd name="T33" fmla="*/ 585110 h 307"/>
                <a:gd name="T34" fmla="*/ 553633 w 467"/>
                <a:gd name="T35" fmla="*/ 542915 h 307"/>
                <a:gd name="T36" fmla="*/ 696814 w 467"/>
                <a:gd name="T37" fmla="*/ 649810 h 307"/>
                <a:gd name="T38" fmla="*/ 757268 w 467"/>
                <a:gd name="T39" fmla="*/ 703257 h 307"/>
                <a:gd name="T40" fmla="*/ 684087 w 467"/>
                <a:gd name="T41" fmla="*/ 790461 h 307"/>
                <a:gd name="T42" fmla="*/ 734996 w 467"/>
                <a:gd name="T43" fmla="*/ 815779 h 307"/>
                <a:gd name="T44" fmla="*/ 757268 w 467"/>
                <a:gd name="T45" fmla="*/ 810152 h 307"/>
                <a:gd name="T46" fmla="*/ 773177 w 467"/>
                <a:gd name="T47" fmla="*/ 784835 h 307"/>
                <a:gd name="T48" fmla="*/ 766813 w 467"/>
                <a:gd name="T49" fmla="*/ 711696 h 307"/>
                <a:gd name="T50" fmla="*/ 817722 w 467"/>
                <a:gd name="T51" fmla="*/ 677940 h 307"/>
                <a:gd name="T52" fmla="*/ 906813 w 467"/>
                <a:gd name="T53" fmla="*/ 644184 h 307"/>
                <a:gd name="T54" fmla="*/ 916358 w 467"/>
                <a:gd name="T55" fmla="*/ 663875 h 307"/>
                <a:gd name="T56" fmla="*/ 862267 w 467"/>
                <a:gd name="T57" fmla="*/ 683566 h 307"/>
                <a:gd name="T58" fmla="*/ 855904 w 467"/>
                <a:gd name="T59" fmla="*/ 703257 h 307"/>
                <a:gd name="T60" fmla="*/ 900449 w 467"/>
                <a:gd name="T61" fmla="*/ 717322 h 307"/>
                <a:gd name="T62" fmla="*/ 967267 w 467"/>
                <a:gd name="T63" fmla="*/ 731388 h 307"/>
                <a:gd name="T64" fmla="*/ 1088175 w 467"/>
                <a:gd name="T65" fmla="*/ 697631 h 307"/>
                <a:gd name="T66" fmla="*/ 1065903 w 467"/>
                <a:gd name="T67" fmla="*/ 722949 h 307"/>
                <a:gd name="T68" fmla="*/ 1059539 w 467"/>
                <a:gd name="T69" fmla="*/ 722949 h 307"/>
                <a:gd name="T70" fmla="*/ 1005448 w 467"/>
                <a:gd name="T71" fmla="*/ 784835 h 307"/>
                <a:gd name="T72" fmla="*/ 1027721 w 467"/>
                <a:gd name="T73" fmla="*/ 790461 h 307"/>
                <a:gd name="T74" fmla="*/ 1065903 w 467"/>
                <a:gd name="T75" fmla="*/ 790461 h 307"/>
                <a:gd name="T76" fmla="*/ 1110448 w 467"/>
                <a:gd name="T77" fmla="*/ 790461 h 307"/>
                <a:gd name="T78" fmla="*/ 1110448 w 467"/>
                <a:gd name="T79" fmla="*/ 849535 h 307"/>
                <a:gd name="T80" fmla="*/ 1215447 w 467"/>
                <a:gd name="T81" fmla="*/ 804526 h 307"/>
                <a:gd name="T82" fmla="*/ 1298174 w 467"/>
                <a:gd name="T83" fmla="*/ 756705 h 307"/>
                <a:gd name="T84" fmla="*/ 1368173 w 467"/>
                <a:gd name="T85" fmla="*/ 731388 h 307"/>
                <a:gd name="T86" fmla="*/ 1358628 w 467"/>
                <a:gd name="T87" fmla="*/ 703257 h 307"/>
                <a:gd name="T88" fmla="*/ 1298174 w 467"/>
                <a:gd name="T89" fmla="*/ 697631 h 307"/>
                <a:gd name="T90" fmla="*/ 1177266 w 467"/>
                <a:gd name="T91" fmla="*/ 683566 h 307"/>
                <a:gd name="T92" fmla="*/ 1132720 w 467"/>
                <a:gd name="T93" fmla="*/ 649810 h 307"/>
                <a:gd name="T94" fmla="*/ 1298174 w 467"/>
                <a:gd name="T95" fmla="*/ 542915 h 307"/>
                <a:gd name="T96" fmla="*/ 1396810 w 467"/>
                <a:gd name="T97" fmla="*/ 469776 h 307"/>
                <a:gd name="T98" fmla="*/ 1380901 w 467"/>
                <a:gd name="T99" fmla="*/ 444459 h 307"/>
                <a:gd name="T100" fmla="*/ 1396810 w 467"/>
                <a:gd name="T101" fmla="*/ 419141 h 307"/>
                <a:gd name="T102" fmla="*/ 1485900 w 467"/>
                <a:gd name="T103" fmla="*/ 365694 h 307"/>
                <a:gd name="T104" fmla="*/ 1450900 w 467"/>
                <a:gd name="T105" fmla="*/ 292555 h 307"/>
                <a:gd name="T106" fmla="*/ 1396810 w 467"/>
                <a:gd name="T107" fmla="*/ 191286 h 307"/>
                <a:gd name="T108" fmla="*/ 1164538 w 467"/>
                <a:gd name="T109" fmla="*/ 157530 h 307"/>
                <a:gd name="T110" fmla="*/ 1005448 w 467"/>
                <a:gd name="T111" fmla="*/ 132212 h 307"/>
                <a:gd name="T112" fmla="*/ 976812 w 467"/>
                <a:gd name="T113" fmla="*/ 112521 h 307"/>
                <a:gd name="T114" fmla="*/ 944994 w 467"/>
                <a:gd name="T115" fmla="*/ 84391 h 307"/>
                <a:gd name="T116" fmla="*/ 849540 w 467"/>
                <a:gd name="T117" fmla="*/ 64700 h 307"/>
                <a:gd name="T118" fmla="*/ 862267 w 467"/>
                <a:gd name="T119" fmla="*/ 53448 h 307"/>
                <a:gd name="T120" fmla="*/ 817722 w 467"/>
                <a:gd name="T121" fmla="*/ 33756 h 307"/>
                <a:gd name="T122" fmla="*/ 623633 w 467"/>
                <a:gd name="T123" fmla="*/ 53448 h 307"/>
                <a:gd name="T124" fmla="*/ 614087 w 467"/>
                <a:gd name="T125" fmla="*/ 53448 h 307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467"/>
                <a:gd name="T190" fmla="*/ 0 h 307"/>
                <a:gd name="T191" fmla="*/ 467 w 467"/>
                <a:gd name="T192" fmla="*/ 307 h 307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467" h="307">
                  <a:moveTo>
                    <a:pt x="193" y="19"/>
                  </a:moveTo>
                  <a:lnTo>
                    <a:pt x="193" y="19"/>
                  </a:lnTo>
                  <a:lnTo>
                    <a:pt x="174" y="35"/>
                  </a:lnTo>
                  <a:lnTo>
                    <a:pt x="172" y="45"/>
                  </a:lnTo>
                  <a:lnTo>
                    <a:pt x="193" y="87"/>
                  </a:lnTo>
                  <a:lnTo>
                    <a:pt x="191" y="90"/>
                  </a:lnTo>
                  <a:lnTo>
                    <a:pt x="186" y="90"/>
                  </a:lnTo>
                  <a:lnTo>
                    <a:pt x="184" y="90"/>
                  </a:lnTo>
                  <a:lnTo>
                    <a:pt x="179" y="73"/>
                  </a:lnTo>
                  <a:lnTo>
                    <a:pt x="165" y="64"/>
                  </a:lnTo>
                  <a:lnTo>
                    <a:pt x="148" y="64"/>
                  </a:lnTo>
                  <a:lnTo>
                    <a:pt x="137" y="71"/>
                  </a:lnTo>
                  <a:lnTo>
                    <a:pt x="134" y="73"/>
                  </a:lnTo>
                  <a:lnTo>
                    <a:pt x="120" y="68"/>
                  </a:lnTo>
                  <a:lnTo>
                    <a:pt x="101" y="82"/>
                  </a:lnTo>
                  <a:lnTo>
                    <a:pt x="99" y="82"/>
                  </a:lnTo>
                  <a:lnTo>
                    <a:pt x="96" y="82"/>
                  </a:lnTo>
                  <a:lnTo>
                    <a:pt x="54" y="85"/>
                  </a:lnTo>
                  <a:lnTo>
                    <a:pt x="28" y="111"/>
                  </a:lnTo>
                  <a:lnTo>
                    <a:pt x="33" y="125"/>
                  </a:lnTo>
                  <a:lnTo>
                    <a:pt x="9" y="175"/>
                  </a:lnTo>
                  <a:lnTo>
                    <a:pt x="11" y="186"/>
                  </a:lnTo>
                  <a:lnTo>
                    <a:pt x="9" y="189"/>
                  </a:lnTo>
                  <a:lnTo>
                    <a:pt x="7" y="191"/>
                  </a:lnTo>
                  <a:lnTo>
                    <a:pt x="4" y="191"/>
                  </a:lnTo>
                  <a:lnTo>
                    <a:pt x="0" y="219"/>
                  </a:lnTo>
                  <a:lnTo>
                    <a:pt x="18" y="231"/>
                  </a:lnTo>
                  <a:lnTo>
                    <a:pt x="23" y="236"/>
                  </a:lnTo>
                  <a:lnTo>
                    <a:pt x="70" y="224"/>
                  </a:lnTo>
                  <a:lnTo>
                    <a:pt x="80" y="229"/>
                  </a:lnTo>
                  <a:lnTo>
                    <a:pt x="82" y="229"/>
                  </a:lnTo>
                  <a:lnTo>
                    <a:pt x="127" y="198"/>
                  </a:lnTo>
                  <a:lnTo>
                    <a:pt x="141" y="208"/>
                  </a:lnTo>
                  <a:lnTo>
                    <a:pt x="167" y="201"/>
                  </a:lnTo>
                  <a:lnTo>
                    <a:pt x="174" y="193"/>
                  </a:lnTo>
                  <a:lnTo>
                    <a:pt x="205" y="201"/>
                  </a:lnTo>
                  <a:lnTo>
                    <a:pt x="219" y="231"/>
                  </a:lnTo>
                  <a:lnTo>
                    <a:pt x="231" y="236"/>
                  </a:lnTo>
                  <a:lnTo>
                    <a:pt x="238" y="250"/>
                  </a:lnTo>
                  <a:lnTo>
                    <a:pt x="231" y="253"/>
                  </a:lnTo>
                  <a:lnTo>
                    <a:pt x="215" y="281"/>
                  </a:lnTo>
                  <a:lnTo>
                    <a:pt x="219" y="297"/>
                  </a:lnTo>
                  <a:lnTo>
                    <a:pt x="231" y="290"/>
                  </a:lnTo>
                  <a:lnTo>
                    <a:pt x="236" y="290"/>
                  </a:lnTo>
                  <a:lnTo>
                    <a:pt x="238" y="288"/>
                  </a:lnTo>
                  <a:lnTo>
                    <a:pt x="236" y="281"/>
                  </a:lnTo>
                  <a:lnTo>
                    <a:pt x="243" y="279"/>
                  </a:lnTo>
                  <a:lnTo>
                    <a:pt x="245" y="274"/>
                  </a:lnTo>
                  <a:lnTo>
                    <a:pt x="241" y="253"/>
                  </a:lnTo>
                  <a:lnTo>
                    <a:pt x="252" y="257"/>
                  </a:lnTo>
                  <a:lnTo>
                    <a:pt x="257" y="241"/>
                  </a:lnTo>
                  <a:lnTo>
                    <a:pt x="283" y="229"/>
                  </a:lnTo>
                  <a:lnTo>
                    <a:pt x="285" y="229"/>
                  </a:lnTo>
                  <a:lnTo>
                    <a:pt x="288" y="231"/>
                  </a:lnTo>
                  <a:lnTo>
                    <a:pt x="288" y="236"/>
                  </a:lnTo>
                  <a:lnTo>
                    <a:pt x="288" y="238"/>
                  </a:lnTo>
                  <a:lnTo>
                    <a:pt x="271" y="243"/>
                  </a:lnTo>
                  <a:lnTo>
                    <a:pt x="269" y="243"/>
                  </a:lnTo>
                  <a:lnTo>
                    <a:pt x="269" y="250"/>
                  </a:lnTo>
                  <a:lnTo>
                    <a:pt x="269" y="253"/>
                  </a:lnTo>
                  <a:lnTo>
                    <a:pt x="283" y="255"/>
                  </a:lnTo>
                  <a:lnTo>
                    <a:pt x="288" y="253"/>
                  </a:lnTo>
                  <a:lnTo>
                    <a:pt x="304" y="260"/>
                  </a:lnTo>
                  <a:lnTo>
                    <a:pt x="333" y="245"/>
                  </a:lnTo>
                  <a:lnTo>
                    <a:pt x="342" y="248"/>
                  </a:lnTo>
                  <a:lnTo>
                    <a:pt x="337" y="257"/>
                  </a:lnTo>
                  <a:lnTo>
                    <a:pt x="335" y="257"/>
                  </a:lnTo>
                  <a:lnTo>
                    <a:pt x="333" y="257"/>
                  </a:lnTo>
                  <a:lnTo>
                    <a:pt x="316" y="274"/>
                  </a:lnTo>
                  <a:lnTo>
                    <a:pt x="316" y="279"/>
                  </a:lnTo>
                  <a:lnTo>
                    <a:pt x="321" y="281"/>
                  </a:lnTo>
                  <a:lnTo>
                    <a:pt x="323" y="281"/>
                  </a:lnTo>
                  <a:lnTo>
                    <a:pt x="335" y="274"/>
                  </a:lnTo>
                  <a:lnTo>
                    <a:pt x="335" y="281"/>
                  </a:lnTo>
                  <a:lnTo>
                    <a:pt x="337" y="281"/>
                  </a:lnTo>
                  <a:lnTo>
                    <a:pt x="349" y="281"/>
                  </a:lnTo>
                  <a:lnTo>
                    <a:pt x="347" y="300"/>
                  </a:lnTo>
                  <a:lnTo>
                    <a:pt x="349" y="302"/>
                  </a:lnTo>
                  <a:lnTo>
                    <a:pt x="366" y="307"/>
                  </a:lnTo>
                  <a:lnTo>
                    <a:pt x="382" y="286"/>
                  </a:lnTo>
                  <a:lnTo>
                    <a:pt x="401" y="281"/>
                  </a:lnTo>
                  <a:lnTo>
                    <a:pt x="408" y="269"/>
                  </a:lnTo>
                  <a:lnTo>
                    <a:pt x="422" y="267"/>
                  </a:lnTo>
                  <a:lnTo>
                    <a:pt x="430" y="260"/>
                  </a:lnTo>
                  <a:lnTo>
                    <a:pt x="430" y="253"/>
                  </a:lnTo>
                  <a:lnTo>
                    <a:pt x="427" y="250"/>
                  </a:lnTo>
                  <a:lnTo>
                    <a:pt x="425" y="248"/>
                  </a:lnTo>
                  <a:lnTo>
                    <a:pt x="408" y="248"/>
                  </a:lnTo>
                  <a:lnTo>
                    <a:pt x="394" y="257"/>
                  </a:lnTo>
                  <a:lnTo>
                    <a:pt x="370" y="243"/>
                  </a:lnTo>
                  <a:lnTo>
                    <a:pt x="352" y="241"/>
                  </a:lnTo>
                  <a:lnTo>
                    <a:pt x="356" y="231"/>
                  </a:lnTo>
                  <a:lnTo>
                    <a:pt x="385" y="224"/>
                  </a:lnTo>
                  <a:lnTo>
                    <a:pt x="408" y="193"/>
                  </a:lnTo>
                  <a:lnTo>
                    <a:pt x="422" y="191"/>
                  </a:lnTo>
                  <a:lnTo>
                    <a:pt x="439" y="167"/>
                  </a:lnTo>
                  <a:lnTo>
                    <a:pt x="439" y="165"/>
                  </a:lnTo>
                  <a:lnTo>
                    <a:pt x="434" y="158"/>
                  </a:lnTo>
                  <a:lnTo>
                    <a:pt x="434" y="156"/>
                  </a:lnTo>
                  <a:lnTo>
                    <a:pt x="439" y="149"/>
                  </a:lnTo>
                  <a:lnTo>
                    <a:pt x="465" y="134"/>
                  </a:lnTo>
                  <a:lnTo>
                    <a:pt x="467" y="130"/>
                  </a:lnTo>
                  <a:lnTo>
                    <a:pt x="467" y="118"/>
                  </a:lnTo>
                  <a:lnTo>
                    <a:pt x="456" y="104"/>
                  </a:lnTo>
                  <a:lnTo>
                    <a:pt x="453" y="78"/>
                  </a:lnTo>
                  <a:lnTo>
                    <a:pt x="439" y="68"/>
                  </a:lnTo>
                  <a:lnTo>
                    <a:pt x="392" y="68"/>
                  </a:lnTo>
                  <a:lnTo>
                    <a:pt x="366" y="56"/>
                  </a:lnTo>
                  <a:lnTo>
                    <a:pt x="326" y="66"/>
                  </a:lnTo>
                  <a:lnTo>
                    <a:pt x="316" y="47"/>
                  </a:lnTo>
                  <a:lnTo>
                    <a:pt x="307" y="42"/>
                  </a:lnTo>
                  <a:lnTo>
                    <a:pt x="307" y="40"/>
                  </a:lnTo>
                  <a:lnTo>
                    <a:pt x="307" y="38"/>
                  </a:lnTo>
                  <a:lnTo>
                    <a:pt x="297" y="30"/>
                  </a:lnTo>
                  <a:lnTo>
                    <a:pt x="276" y="30"/>
                  </a:lnTo>
                  <a:lnTo>
                    <a:pt x="267" y="23"/>
                  </a:lnTo>
                  <a:lnTo>
                    <a:pt x="267" y="21"/>
                  </a:lnTo>
                  <a:lnTo>
                    <a:pt x="271" y="19"/>
                  </a:lnTo>
                  <a:lnTo>
                    <a:pt x="269" y="16"/>
                  </a:lnTo>
                  <a:lnTo>
                    <a:pt x="257" y="12"/>
                  </a:lnTo>
                  <a:lnTo>
                    <a:pt x="250" y="0"/>
                  </a:lnTo>
                  <a:lnTo>
                    <a:pt x="196" y="19"/>
                  </a:lnTo>
                  <a:lnTo>
                    <a:pt x="193" y="19"/>
                  </a:lnTo>
                  <a:close/>
                </a:path>
              </a:pathLst>
            </a:custGeom>
            <a:solidFill>
              <a:srgbClr val="FFFFFF">
                <a:lumMod val="75000"/>
              </a:srgbClr>
            </a:solidFill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wrap="none" lIns="91083" tIns="45541" rIns="91083" bIns="45541"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de-DE" sz="1600" kern="0" dirty="0">
                <a:solidFill>
                  <a:srgbClr val="76777A"/>
                </a:solidFill>
                <a:latin typeface="Arial" charset="0"/>
              </a:endParaRPr>
            </a:p>
          </p:txBody>
        </p:sp>
        <p:sp>
          <p:nvSpPr>
            <p:cNvPr id="92" name="Freeform 63"/>
            <p:cNvSpPr>
              <a:spLocks/>
            </p:cNvSpPr>
            <p:nvPr/>
          </p:nvSpPr>
          <p:spPr bwMode="auto">
            <a:xfrm>
              <a:off x="5672138" y="4438649"/>
              <a:ext cx="303211" cy="312738"/>
            </a:xfrm>
            <a:custGeom>
              <a:avLst/>
              <a:gdLst>
                <a:gd name="T0" fmla="*/ 303212 w 95"/>
                <a:gd name="T1" fmla="*/ 159161 h 112"/>
                <a:gd name="T2" fmla="*/ 303212 w 95"/>
                <a:gd name="T3" fmla="*/ 159161 h 112"/>
                <a:gd name="T4" fmla="*/ 293637 w 95"/>
                <a:gd name="T5" fmla="*/ 125654 h 112"/>
                <a:gd name="T6" fmla="*/ 242570 w 95"/>
                <a:gd name="T7" fmla="*/ 94938 h 112"/>
                <a:gd name="T8" fmla="*/ 210653 w 95"/>
                <a:gd name="T9" fmla="*/ 27923 h 112"/>
                <a:gd name="T10" fmla="*/ 105326 w 95"/>
                <a:gd name="T11" fmla="*/ 0 h 112"/>
                <a:gd name="T12" fmla="*/ 70218 w 95"/>
                <a:gd name="T13" fmla="*/ 27923 h 112"/>
                <a:gd name="T14" fmla="*/ 38300 w 95"/>
                <a:gd name="T15" fmla="*/ 22338 h 112"/>
                <a:gd name="T16" fmla="*/ 0 w 95"/>
                <a:gd name="T17" fmla="*/ 41885 h 112"/>
                <a:gd name="T18" fmla="*/ 175544 w 95"/>
                <a:gd name="T19" fmla="*/ 298776 h 112"/>
                <a:gd name="T20" fmla="*/ 181927 w 95"/>
                <a:gd name="T21" fmla="*/ 290400 h 112"/>
                <a:gd name="T22" fmla="*/ 220228 w 95"/>
                <a:gd name="T23" fmla="*/ 312738 h 112"/>
                <a:gd name="T24" fmla="*/ 236186 w 95"/>
                <a:gd name="T25" fmla="*/ 304361 h 112"/>
                <a:gd name="T26" fmla="*/ 242570 w 95"/>
                <a:gd name="T27" fmla="*/ 290400 h 112"/>
                <a:gd name="T28" fmla="*/ 236186 w 95"/>
                <a:gd name="T29" fmla="*/ 245723 h 112"/>
                <a:gd name="T30" fmla="*/ 287253 w 95"/>
                <a:gd name="T31" fmla="*/ 173123 h 112"/>
                <a:gd name="T32" fmla="*/ 303212 w 95"/>
                <a:gd name="T33" fmla="*/ 159161 h 112"/>
                <a:gd name="T34" fmla="*/ 303212 w 95"/>
                <a:gd name="T35" fmla="*/ 159161 h 112"/>
                <a:gd name="T36" fmla="*/ 303212 w 95"/>
                <a:gd name="T37" fmla="*/ 159161 h 11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95"/>
                <a:gd name="T58" fmla="*/ 0 h 112"/>
                <a:gd name="T59" fmla="*/ 95 w 95"/>
                <a:gd name="T60" fmla="*/ 112 h 112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95" h="112">
                  <a:moveTo>
                    <a:pt x="95" y="57"/>
                  </a:moveTo>
                  <a:lnTo>
                    <a:pt x="95" y="57"/>
                  </a:lnTo>
                  <a:lnTo>
                    <a:pt x="92" y="45"/>
                  </a:lnTo>
                  <a:lnTo>
                    <a:pt x="76" y="34"/>
                  </a:lnTo>
                  <a:lnTo>
                    <a:pt x="66" y="10"/>
                  </a:lnTo>
                  <a:lnTo>
                    <a:pt x="33" y="0"/>
                  </a:lnTo>
                  <a:lnTo>
                    <a:pt x="22" y="10"/>
                  </a:lnTo>
                  <a:lnTo>
                    <a:pt x="12" y="8"/>
                  </a:lnTo>
                  <a:lnTo>
                    <a:pt x="0" y="15"/>
                  </a:lnTo>
                  <a:lnTo>
                    <a:pt x="55" y="107"/>
                  </a:lnTo>
                  <a:lnTo>
                    <a:pt x="57" y="104"/>
                  </a:lnTo>
                  <a:lnTo>
                    <a:pt x="69" y="112"/>
                  </a:lnTo>
                  <a:lnTo>
                    <a:pt x="74" y="109"/>
                  </a:lnTo>
                  <a:lnTo>
                    <a:pt x="76" y="104"/>
                  </a:lnTo>
                  <a:lnTo>
                    <a:pt x="74" y="88"/>
                  </a:lnTo>
                  <a:lnTo>
                    <a:pt x="90" y="62"/>
                  </a:lnTo>
                  <a:lnTo>
                    <a:pt x="95" y="57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wrap="none" lIns="91083" tIns="45541" rIns="91083" bIns="45541"/>
            <a:lstStyle/>
            <a:p>
              <a:pPr marL="0" marR="0" lvl="0" indent="0" algn="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600" b="0" i="0" u="none" strike="noStrike" kern="0" cap="none" spc="0" normalizeH="0" baseline="0" noProof="0" dirty="0">
                <a:ln>
                  <a:noFill/>
                </a:ln>
                <a:solidFill>
                  <a:srgbClr val="76777A"/>
                </a:solidFill>
                <a:effectLst/>
                <a:uLnTx/>
                <a:uFillTx/>
                <a:latin typeface="Arial" charset="0"/>
              </a:endParaRPr>
            </a:p>
          </p:txBody>
        </p:sp>
        <p:sp>
          <p:nvSpPr>
            <p:cNvPr id="94" name="Freeform 64"/>
            <p:cNvSpPr>
              <a:spLocks/>
            </p:cNvSpPr>
            <p:nvPr/>
          </p:nvSpPr>
          <p:spPr bwMode="auto">
            <a:xfrm>
              <a:off x="5238750" y="5197474"/>
              <a:ext cx="238125" cy="198438"/>
            </a:xfrm>
            <a:custGeom>
              <a:avLst/>
              <a:gdLst>
                <a:gd name="T0" fmla="*/ 0 w 76"/>
                <a:gd name="T1" fmla="*/ 69022 h 69"/>
                <a:gd name="T2" fmla="*/ 0 w 76"/>
                <a:gd name="T3" fmla="*/ 69022 h 69"/>
                <a:gd name="T4" fmla="*/ 43865 w 76"/>
                <a:gd name="T5" fmla="*/ 60394 h 69"/>
                <a:gd name="T6" fmla="*/ 75197 w 76"/>
                <a:gd name="T7" fmla="*/ 20131 h 69"/>
                <a:gd name="T8" fmla="*/ 162928 w 76"/>
                <a:gd name="T9" fmla="*/ 0 h 69"/>
                <a:gd name="T10" fmla="*/ 172327 w 76"/>
                <a:gd name="T11" fmla="*/ 14380 h 69"/>
                <a:gd name="T12" fmla="*/ 206793 w 76"/>
                <a:gd name="T13" fmla="*/ 28759 h 69"/>
                <a:gd name="T14" fmla="*/ 238125 w 76"/>
                <a:gd name="T15" fmla="*/ 103533 h 69"/>
                <a:gd name="T16" fmla="*/ 238125 w 76"/>
                <a:gd name="T17" fmla="*/ 109285 h 69"/>
                <a:gd name="T18" fmla="*/ 206793 w 76"/>
                <a:gd name="T19" fmla="*/ 143796 h 69"/>
                <a:gd name="T20" fmla="*/ 156661 w 76"/>
                <a:gd name="T21" fmla="*/ 149547 h 69"/>
                <a:gd name="T22" fmla="*/ 134729 w 76"/>
                <a:gd name="T23" fmla="*/ 178307 h 69"/>
                <a:gd name="T24" fmla="*/ 68931 w 76"/>
                <a:gd name="T25" fmla="*/ 198438 h 69"/>
                <a:gd name="T26" fmla="*/ 21933 w 76"/>
                <a:gd name="T27" fmla="*/ 169679 h 69"/>
                <a:gd name="T28" fmla="*/ 0 w 76"/>
                <a:gd name="T29" fmla="*/ 69022 h 69"/>
                <a:gd name="T30" fmla="*/ 0 w 76"/>
                <a:gd name="T31" fmla="*/ 69022 h 69"/>
                <a:gd name="T32" fmla="*/ 0 w 76"/>
                <a:gd name="T33" fmla="*/ 69022 h 6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76"/>
                <a:gd name="T52" fmla="*/ 0 h 69"/>
                <a:gd name="T53" fmla="*/ 76 w 76"/>
                <a:gd name="T54" fmla="*/ 69 h 69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76" h="69">
                  <a:moveTo>
                    <a:pt x="0" y="24"/>
                  </a:moveTo>
                  <a:lnTo>
                    <a:pt x="0" y="24"/>
                  </a:lnTo>
                  <a:lnTo>
                    <a:pt x="14" y="21"/>
                  </a:lnTo>
                  <a:lnTo>
                    <a:pt x="24" y="7"/>
                  </a:lnTo>
                  <a:lnTo>
                    <a:pt x="52" y="0"/>
                  </a:lnTo>
                  <a:lnTo>
                    <a:pt x="55" y="5"/>
                  </a:lnTo>
                  <a:lnTo>
                    <a:pt x="66" y="10"/>
                  </a:lnTo>
                  <a:lnTo>
                    <a:pt x="76" y="36"/>
                  </a:lnTo>
                  <a:lnTo>
                    <a:pt x="76" y="38"/>
                  </a:lnTo>
                  <a:lnTo>
                    <a:pt x="66" y="50"/>
                  </a:lnTo>
                  <a:lnTo>
                    <a:pt x="50" y="52"/>
                  </a:lnTo>
                  <a:lnTo>
                    <a:pt x="43" y="62"/>
                  </a:lnTo>
                  <a:lnTo>
                    <a:pt x="22" y="69"/>
                  </a:lnTo>
                  <a:lnTo>
                    <a:pt x="7" y="59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rgbClr val="FFFFFF">
                <a:lumMod val="75000"/>
              </a:srgbClr>
            </a:solidFill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wrap="none" lIns="91083" tIns="45541" rIns="91083" bIns="45541"/>
            <a:lstStyle/>
            <a:p>
              <a:pPr marL="0" marR="0" lvl="0" indent="0" algn="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600" b="0" i="0" u="none" strike="noStrike" kern="0" cap="none" spc="0" normalizeH="0" baseline="0" noProof="0" dirty="0">
                <a:ln>
                  <a:noFill/>
                </a:ln>
                <a:solidFill>
                  <a:srgbClr val="76777A"/>
                </a:solidFill>
                <a:effectLst/>
                <a:uLnTx/>
                <a:uFillTx/>
                <a:latin typeface="Arial" charset="0"/>
              </a:endParaRPr>
            </a:p>
          </p:txBody>
        </p:sp>
        <p:sp>
          <p:nvSpPr>
            <p:cNvPr id="95" name="Freeform 65"/>
            <p:cNvSpPr>
              <a:spLocks/>
            </p:cNvSpPr>
            <p:nvPr/>
          </p:nvSpPr>
          <p:spPr bwMode="auto">
            <a:xfrm>
              <a:off x="5854700" y="5157788"/>
              <a:ext cx="273050" cy="217487"/>
            </a:xfrm>
            <a:custGeom>
              <a:avLst/>
              <a:gdLst>
                <a:gd name="T0" fmla="*/ 173467 w 85"/>
                <a:gd name="T1" fmla="*/ 0 h 78"/>
                <a:gd name="T2" fmla="*/ 157405 w 85"/>
                <a:gd name="T3" fmla="*/ 0 h 78"/>
                <a:gd name="T4" fmla="*/ 99583 w 85"/>
                <a:gd name="T5" fmla="*/ 13941 h 78"/>
                <a:gd name="T6" fmla="*/ 67459 w 85"/>
                <a:gd name="T7" fmla="*/ 8365 h 78"/>
                <a:gd name="T8" fmla="*/ 0 w 85"/>
                <a:gd name="T9" fmla="*/ 47401 h 78"/>
                <a:gd name="T10" fmla="*/ 28911 w 85"/>
                <a:gd name="T11" fmla="*/ 66919 h 78"/>
                <a:gd name="T12" fmla="*/ 28911 w 85"/>
                <a:gd name="T13" fmla="*/ 86437 h 78"/>
                <a:gd name="T14" fmla="*/ 16062 w 85"/>
                <a:gd name="T15" fmla="*/ 105955 h 78"/>
                <a:gd name="T16" fmla="*/ 6425 w 85"/>
                <a:gd name="T17" fmla="*/ 172874 h 78"/>
                <a:gd name="T18" fmla="*/ 67459 w 85"/>
                <a:gd name="T19" fmla="*/ 172874 h 78"/>
                <a:gd name="T20" fmla="*/ 22486 w 85"/>
                <a:gd name="T21" fmla="*/ 192392 h 78"/>
                <a:gd name="T22" fmla="*/ 16062 w 85"/>
                <a:gd name="T23" fmla="*/ 197969 h 78"/>
                <a:gd name="T24" fmla="*/ 16062 w 85"/>
                <a:gd name="T25" fmla="*/ 217487 h 78"/>
                <a:gd name="T26" fmla="*/ 205591 w 85"/>
                <a:gd name="T27" fmla="*/ 86437 h 78"/>
                <a:gd name="T28" fmla="*/ 228077 w 85"/>
                <a:gd name="T29" fmla="*/ 86437 h 78"/>
                <a:gd name="T30" fmla="*/ 273050 w 85"/>
                <a:gd name="T31" fmla="*/ 47401 h 78"/>
                <a:gd name="T32" fmla="*/ 273050 w 85"/>
                <a:gd name="T33" fmla="*/ 39036 h 78"/>
                <a:gd name="T34" fmla="*/ 266625 w 85"/>
                <a:gd name="T35" fmla="*/ 27883 h 78"/>
                <a:gd name="T36" fmla="*/ 183104 w 85"/>
                <a:gd name="T37" fmla="*/ 13941 h 78"/>
                <a:gd name="T38" fmla="*/ 173467 w 85"/>
                <a:gd name="T39" fmla="*/ 0 h 78"/>
                <a:gd name="T40" fmla="*/ 173467 w 85"/>
                <a:gd name="T41" fmla="*/ 0 h 78"/>
                <a:gd name="T42" fmla="*/ 173467 w 85"/>
                <a:gd name="T43" fmla="*/ 0 h 7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85"/>
                <a:gd name="T67" fmla="*/ 0 h 78"/>
                <a:gd name="T68" fmla="*/ 85 w 85"/>
                <a:gd name="T69" fmla="*/ 78 h 78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85" h="78">
                  <a:moveTo>
                    <a:pt x="54" y="0"/>
                  </a:moveTo>
                  <a:lnTo>
                    <a:pt x="49" y="0"/>
                  </a:lnTo>
                  <a:lnTo>
                    <a:pt x="31" y="5"/>
                  </a:lnTo>
                  <a:lnTo>
                    <a:pt x="21" y="3"/>
                  </a:lnTo>
                  <a:lnTo>
                    <a:pt x="0" y="17"/>
                  </a:lnTo>
                  <a:lnTo>
                    <a:pt x="9" y="24"/>
                  </a:lnTo>
                  <a:lnTo>
                    <a:pt x="9" y="31"/>
                  </a:lnTo>
                  <a:lnTo>
                    <a:pt x="5" y="38"/>
                  </a:lnTo>
                  <a:lnTo>
                    <a:pt x="2" y="62"/>
                  </a:lnTo>
                  <a:lnTo>
                    <a:pt x="21" y="62"/>
                  </a:lnTo>
                  <a:lnTo>
                    <a:pt x="7" y="69"/>
                  </a:lnTo>
                  <a:lnTo>
                    <a:pt x="5" y="71"/>
                  </a:lnTo>
                  <a:lnTo>
                    <a:pt x="5" y="78"/>
                  </a:lnTo>
                  <a:lnTo>
                    <a:pt x="64" y="31"/>
                  </a:lnTo>
                  <a:lnTo>
                    <a:pt x="71" y="31"/>
                  </a:lnTo>
                  <a:lnTo>
                    <a:pt x="85" y="17"/>
                  </a:lnTo>
                  <a:lnTo>
                    <a:pt x="85" y="14"/>
                  </a:lnTo>
                  <a:lnTo>
                    <a:pt x="83" y="10"/>
                  </a:lnTo>
                  <a:lnTo>
                    <a:pt x="57" y="5"/>
                  </a:lnTo>
                  <a:lnTo>
                    <a:pt x="54" y="0"/>
                  </a:lnTo>
                  <a:close/>
                </a:path>
              </a:pathLst>
            </a:custGeom>
            <a:solidFill>
              <a:srgbClr val="FFFFFF">
                <a:lumMod val="75000"/>
              </a:srgbClr>
            </a:solidFill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wrap="none" lIns="91083" tIns="45541" rIns="91083" bIns="45541"/>
            <a:lstStyle/>
            <a:p>
              <a:pPr marL="0" marR="0" lvl="0" indent="0" algn="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600" b="0" i="0" u="none" strike="noStrike" kern="0" cap="none" spc="0" normalizeH="0" baseline="0" noProof="0" dirty="0">
                <a:ln>
                  <a:noFill/>
                </a:ln>
                <a:solidFill>
                  <a:srgbClr val="76777A"/>
                </a:solidFill>
                <a:effectLst/>
                <a:uLnTx/>
                <a:uFillTx/>
                <a:latin typeface="Arial" charset="0"/>
              </a:endParaRPr>
            </a:p>
          </p:txBody>
        </p:sp>
        <p:sp>
          <p:nvSpPr>
            <p:cNvPr id="96" name="Freeform 66"/>
            <p:cNvSpPr>
              <a:spLocks/>
            </p:cNvSpPr>
            <p:nvPr/>
          </p:nvSpPr>
          <p:spPr bwMode="auto">
            <a:xfrm>
              <a:off x="3806825" y="4705349"/>
              <a:ext cx="398463" cy="198438"/>
            </a:xfrm>
            <a:custGeom>
              <a:avLst/>
              <a:gdLst>
                <a:gd name="T0" fmla="*/ 151795 w 126"/>
                <a:gd name="T1" fmla="*/ 0 h 71"/>
                <a:gd name="T2" fmla="*/ 151795 w 126"/>
                <a:gd name="T3" fmla="*/ 0 h 71"/>
                <a:gd name="T4" fmla="*/ 158120 w 126"/>
                <a:gd name="T5" fmla="*/ 5590 h 71"/>
                <a:gd name="T6" fmla="*/ 284616 w 126"/>
                <a:gd name="T7" fmla="*/ 0 h 71"/>
                <a:gd name="T8" fmla="*/ 316240 w 126"/>
                <a:gd name="T9" fmla="*/ 19564 h 71"/>
                <a:gd name="T10" fmla="*/ 328890 w 126"/>
                <a:gd name="T11" fmla="*/ 33539 h 71"/>
                <a:gd name="T12" fmla="*/ 328890 w 126"/>
                <a:gd name="T13" fmla="*/ 33539 h 71"/>
                <a:gd name="T14" fmla="*/ 338377 w 126"/>
                <a:gd name="T15" fmla="*/ 39129 h 71"/>
                <a:gd name="T16" fmla="*/ 344702 w 126"/>
                <a:gd name="T17" fmla="*/ 53103 h 71"/>
                <a:gd name="T18" fmla="*/ 338377 w 126"/>
                <a:gd name="T19" fmla="*/ 67078 h 71"/>
                <a:gd name="T20" fmla="*/ 360514 w 126"/>
                <a:gd name="T21" fmla="*/ 78257 h 71"/>
                <a:gd name="T22" fmla="*/ 382651 w 126"/>
                <a:gd name="T23" fmla="*/ 86642 h 71"/>
                <a:gd name="T24" fmla="*/ 382651 w 126"/>
                <a:gd name="T25" fmla="*/ 78257 h 71"/>
                <a:gd name="T26" fmla="*/ 398463 w 126"/>
                <a:gd name="T27" fmla="*/ 78257 h 71"/>
                <a:gd name="T28" fmla="*/ 398463 w 126"/>
                <a:gd name="T29" fmla="*/ 86642 h 71"/>
                <a:gd name="T30" fmla="*/ 398463 w 126"/>
                <a:gd name="T31" fmla="*/ 111796 h 71"/>
                <a:gd name="T32" fmla="*/ 398463 w 126"/>
                <a:gd name="T33" fmla="*/ 117386 h 71"/>
                <a:gd name="T34" fmla="*/ 388976 w 126"/>
                <a:gd name="T35" fmla="*/ 117386 h 71"/>
                <a:gd name="T36" fmla="*/ 382651 w 126"/>
                <a:gd name="T37" fmla="*/ 117386 h 71"/>
                <a:gd name="T38" fmla="*/ 373164 w 126"/>
                <a:gd name="T39" fmla="*/ 125771 h 71"/>
                <a:gd name="T40" fmla="*/ 373164 w 126"/>
                <a:gd name="T41" fmla="*/ 125771 h 71"/>
                <a:gd name="T42" fmla="*/ 382651 w 126"/>
                <a:gd name="T43" fmla="*/ 150925 h 71"/>
                <a:gd name="T44" fmla="*/ 300428 w 126"/>
                <a:gd name="T45" fmla="*/ 139745 h 71"/>
                <a:gd name="T46" fmla="*/ 268804 w 126"/>
                <a:gd name="T47" fmla="*/ 198438 h 71"/>
                <a:gd name="T48" fmla="*/ 224531 w 126"/>
                <a:gd name="T49" fmla="*/ 139745 h 71"/>
                <a:gd name="T50" fmla="*/ 196069 w 126"/>
                <a:gd name="T51" fmla="*/ 150925 h 71"/>
                <a:gd name="T52" fmla="*/ 196069 w 126"/>
                <a:gd name="T53" fmla="*/ 159309 h 71"/>
                <a:gd name="T54" fmla="*/ 196069 w 126"/>
                <a:gd name="T55" fmla="*/ 170489 h 71"/>
                <a:gd name="T56" fmla="*/ 173932 w 126"/>
                <a:gd name="T57" fmla="*/ 190053 h 71"/>
                <a:gd name="T58" fmla="*/ 98035 w 126"/>
                <a:gd name="T59" fmla="*/ 198438 h 71"/>
                <a:gd name="T60" fmla="*/ 82223 w 126"/>
                <a:gd name="T61" fmla="*/ 184463 h 71"/>
                <a:gd name="T62" fmla="*/ 75898 w 126"/>
                <a:gd name="T63" fmla="*/ 184463 h 71"/>
                <a:gd name="T64" fmla="*/ 69573 w 126"/>
                <a:gd name="T65" fmla="*/ 164899 h 71"/>
                <a:gd name="T66" fmla="*/ 75898 w 126"/>
                <a:gd name="T67" fmla="*/ 150925 h 71"/>
                <a:gd name="T68" fmla="*/ 69573 w 126"/>
                <a:gd name="T69" fmla="*/ 139745 h 71"/>
                <a:gd name="T70" fmla="*/ 69573 w 126"/>
                <a:gd name="T71" fmla="*/ 139745 h 71"/>
                <a:gd name="T72" fmla="*/ 37949 w 126"/>
                <a:gd name="T73" fmla="*/ 139745 h 71"/>
                <a:gd name="T74" fmla="*/ 15812 w 126"/>
                <a:gd name="T75" fmla="*/ 170489 h 71"/>
                <a:gd name="T76" fmla="*/ 9487 w 126"/>
                <a:gd name="T77" fmla="*/ 170489 h 71"/>
                <a:gd name="T78" fmla="*/ 0 w 126"/>
                <a:gd name="T79" fmla="*/ 164899 h 71"/>
                <a:gd name="T80" fmla="*/ 9487 w 126"/>
                <a:gd name="T81" fmla="*/ 125771 h 71"/>
                <a:gd name="T82" fmla="*/ 91710 w 126"/>
                <a:gd name="T83" fmla="*/ 33539 h 71"/>
                <a:gd name="T84" fmla="*/ 91710 w 126"/>
                <a:gd name="T85" fmla="*/ 19564 h 71"/>
                <a:gd name="T86" fmla="*/ 91710 w 126"/>
                <a:gd name="T87" fmla="*/ 13975 h 71"/>
                <a:gd name="T88" fmla="*/ 142308 w 126"/>
                <a:gd name="T89" fmla="*/ 5590 h 71"/>
                <a:gd name="T90" fmla="*/ 151795 w 126"/>
                <a:gd name="T91" fmla="*/ 0 h 71"/>
                <a:gd name="T92" fmla="*/ 151795 w 126"/>
                <a:gd name="T93" fmla="*/ 0 h 71"/>
                <a:gd name="T94" fmla="*/ 151795 w 126"/>
                <a:gd name="T95" fmla="*/ 0 h 71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126"/>
                <a:gd name="T145" fmla="*/ 0 h 71"/>
                <a:gd name="T146" fmla="*/ 126 w 126"/>
                <a:gd name="T147" fmla="*/ 71 h 71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126" h="71">
                  <a:moveTo>
                    <a:pt x="48" y="0"/>
                  </a:moveTo>
                  <a:lnTo>
                    <a:pt x="48" y="0"/>
                  </a:lnTo>
                  <a:lnTo>
                    <a:pt x="50" y="2"/>
                  </a:lnTo>
                  <a:lnTo>
                    <a:pt x="90" y="0"/>
                  </a:lnTo>
                  <a:lnTo>
                    <a:pt x="100" y="7"/>
                  </a:lnTo>
                  <a:lnTo>
                    <a:pt x="104" y="12"/>
                  </a:lnTo>
                  <a:lnTo>
                    <a:pt x="107" y="14"/>
                  </a:lnTo>
                  <a:lnTo>
                    <a:pt x="109" y="19"/>
                  </a:lnTo>
                  <a:lnTo>
                    <a:pt x="107" y="24"/>
                  </a:lnTo>
                  <a:lnTo>
                    <a:pt x="114" y="28"/>
                  </a:lnTo>
                  <a:lnTo>
                    <a:pt x="121" y="31"/>
                  </a:lnTo>
                  <a:lnTo>
                    <a:pt x="121" y="28"/>
                  </a:lnTo>
                  <a:lnTo>
                    <a:pt x="126" y="28"/>
                  </a:lnTo>
                  <a:lnTo>
                    <a:pt x="126" y="31"/>
                  </a:lnTo>
                  <a:lnTo>
                    <a:pt x="126" y="40"/>
                  </a:lnTo>
                  <a:lnTo>
                    <a:pt x="126" y="42"/>
                  </a:lnTo>
                  <a:lnTo>
                    <a:pt x="123" y="42"/>
                  </a:lnTo>
                  <a:lnTo>
                    <a:pt x="121" y="42"/>
                  </a:lnTo>
                  <a:lnTo>
                    <a:pt x="118" y="45"/>
                  </a:lnTo>
                  <a:lnTo>
                    <a:pt x="121" y="54"/>
                  </a:lnTo>
                  <a:lnTo>
                    <a:pt x="95" y="50"/>
                  </a:lnTo>
                  <a:lnTo>
                    <a:pt x="85" y="71"/>
                  </a:lnTo>
                  <a:lnTo>
                    <a:pt x="71" y="50"/>
                  </a:lnTo>
                  <a:lnTo>
                    <a:pt x="62" y="54"/>
                  </a:lnTo>
                  <a:lnTo>
                    <a:pt x="62" y="57"/>
                  </a:lnTo>
                  <a:lnTo>
                    <a:pt x="62" y="61"/>
                  </a:lnTo>
                  <a:lnTo>
                    <a:pt x="55" y="68"/>
                  </a:lnTo>
                  <a:lnTo>
                    <a:pt x="31" y="71"/>
                  </a:lnTo>
                  <a:lnTo>
                    <a:pt x="26" y="66"/>
                  </a:lnTo>
                  <a:lnTo>
                    <a:pt x="24" y="66"/>
                  </a:lnTo>
                  <a:lnTo>
                    <a:pt x="22" y="59"/>
                  </a:lnTo>
                  <a:lnTo>
                    <a:pt x="24" y="54"/>
                  </a:lnTo>
                  <a:lnTo>
                    <a:pt x="22" y="50"/>
                  </a:lnTo>
                  <a:lnTo>
                    <a:pt x="12" y="50"/>
                  </a:lnTo>
                  <a:lnTo>
                    <a:pt x="5" y="61"/>
                  </a:lnTo>
                  <a:lnTo>
                    <a:pt x="3" y="61"/>
                  </a:lnTo>
                  <a:lnTo>
                    <a:pt x="0" y="59"/>
                  </a:lnTo>
                  <a:lnTo>
                    <a:pt x="3" y="45"/>
                  </a:lnTo>
                  <a:lnTo>
                    <a:pt x="29" y="12"/>
                  </a:lnTo>
                  <a:lnTo>
                    <a:pt x="29" y="7"/>
                  </a:lnTo>
                  <a:lnTo>
                    <a:pt x="29" y="5"/>
                  </a:lnTo>
                  <a:lnTo>
                    <a:pt x="45" y="2"/>
                  </a:lnTo>
                  <a:lnTo>
                    <a:pt x="48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wrap="none" lIns="91083" tIns="45541" rIns="91083" bIns="45541"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de-DE" sz="1600" kern="0" dirty="0">
                <a:solidFill>
                  <a:schemeClr val="bg1">
                    <a:lumMod val="75000"/>
                  </a:schemeClr>
                </a:solidFill>
                <a:latin typeface="Arial" charset="0"/>
              </a:endParaRPr>
            </a:p>
          </p:txBody>
        </p:sp>
        <p:sp>
          <p:nvSpPr>
            <p:cNvPr id="99" name="Freeform 67"/>
            <p:cNvSpPr>
              <a:spLocks/>
            </p:cNvSpPr>
            <p:nvPr/>
          </p:nvSpPr>
          <p:spPr bwMode="auto">
            <a:xfrm>
              <a:off x="4267200" y="2582863"/>
              <a:ext cx="12701" cy="4762"/>
            </a:xfrm>
            <a:custGeom>
              <a:avLst/>
              <a:gdLst>
                <a:gd name="T0" fmla="*/ 0 w 5"/>
                <a:gd name="T1" fmla="*/ 0 h 2"/>
                <a:gd name="T2" fmla="*/ 0 w 5"/>
                <a:gd name="T3" fmla="*/ 0 h 2"/>
                <a:gd name="T4" fmla="*/ 0 w 5"/>
                <a:gd name="T5" fmla="*/ 4762 h 2"/>
                <a:gd name="T6" fmla="*/ 12700 w 5"/>
                <a:gd name="T7" fmla="*/ 0 h 2"/>
                <a:gd name="T8" fmla="*/ 7620 w 5"/>
                <a:gd name="T9" fmla="*/ 0 h 2"/>
                <a:gd name="T10" fmla="*/ 0 w 5"/>
                <a:gd name="T11" fmla="*/ 0 h 2"/>
                <a:gd name="T12" fmla="*/ 0 w 5"/>
                <a:gd name="T13" fmla="*/ 0 h 2"/>
                <a:gd name="T14" fmla="*/ 0 w 5"/>
                <a:gd name="T15" fmla="*/ 0 h 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"/>
                <a:gd name="T25" fmla="*/ 0 h 2"/>
                <a:gd name="T26" fmla="*/ 5 w 5"/>
                <a:gd name="T27" fmla="*/ 2 h 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" h="2">
                  <a:moveTo>
                    <a:pt x="0" y="0"/>
                  </a:moveTo>
                  <a:lnTo>
                    <a:pt x="0" y="0"/>
                  </a:lnTo>
                  <a:lnTo>
                    <a:pt x="0" y="2"/>
                  </a:lnTo>
                  <a:lnTo>
                    <a:pt x="5" y="0"/>
                  </a:lnTo>
                  <a:lnTo>
                    <a:pt x="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8F8F8"/>
            </a:solidFill>
            <a:ln w="12700">
              <a:solidFill>
                <a:srgbClr val="FFFFFF"/>
              </a:solidFill>
              <a:miter lim="800000"/>
              <a:headEnd/>
              <a:tailEnd/>
            </a:ln>
          </p:spPr>
          <p:txBody>
            <a:bodyPr lIns="91083" tIns="45541" rIns="91083" bIns="45541"/>
            <a:lstStyle/>
            <a:p>
              <a:pPr marL="0" marR="0" lvl="0" indent="0" algn="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600" b="0" i="0" u="none" strike="noStrike" kern="0" cap="none" spc="0" normalizeH="0" baseline="0" noProof="0" dirty="0">
                <a:ln>
                  <a:noFill/>
                </a:ln>
                <a:solidFill>
                  <a:srgbClr val="76777A"/>
                </a:solidFill>
                <a:effectLst/>
                <a:uLnTx/>
                <a:uFillTx/>
                <a:latin typeface="Arial" charset="0"/>
              </a:endParaRPr>
            </a:p>
          </p:txBody>
        </p:sp>
        <p:sp>
          <p:nvSpPr>
            <p:cNvPr id="100" name="Freeform 68"/>
            <p:cNvSpPr>
              <a:spLocks/>
            </p:cNvSpPr>
            <p:nvPr/>
          </p:nvSpPr>
          <p:spPr bwMode="auto">
            <a:xfrm>
              <a:off x="4267200" y="2582863"/>
              <a:ext cx="12701" cy="4762"/>
            </a:xfrm>
            <a:custGeom>
              <a:avLst/>
              <a:gdLst>
                <a:gd name="T0" fmla="*/ 0 w 5"/>
                <a:gd name="T1" fmla="*/ 0 h 2"/>
                <a:gd name="T2" fmla="*/ 0 w 5"/>
                <a:gd name="T3" fmla="*/ 0 h 2"/>
                <a:gd name="T4" fmla="*/ 0 w 5"/>
                <a:gd name="T5" fmla="*/ 4762 h 2"/>
                <a:gd name="T6" fmla="*/ 12700 w 5"/>
                <a:gd name="T7" fmla="*/ 0 h 2"/>
                <a:gd name="T8" fmla="*/ 7620 w 5"/>
                <a:gd name="T9" fmla="*/ 0 h 2"/>
                <a:gd name="T10" fmla="*/ 0 w 5"/>
                <a:gd name="T11" fmla="*/ 0 h 2"/>
                <a:gd name="T12" fmla="*/ 0 w 5"/>
                <a:gd name="T13" fmla="*/ 0 h 2"/>
                <a:gd name="T14" fmla="*/ 0 w 5"/>
                <a:gd name="T15" fmla="*/ 0 h 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"/>
                <a:gd name="T25" fmla="*/ 0 h 2"/>
                <a:gd name="T26" fmla="*/ 5 w 5"/>
                <a:gd name="T27" fmla="*/ 2 h 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" h="2">
                  <a:moveTo>
                    <a:pt x="0" y="0"/>
                  </a:moveTo>
                  <a:lnTo>
                    <a:pt x="0" y="0"/>
                  </a:lnTo>
                  <a:lnTo>
                    <a:pt x="0" y="2"/>
                  </a:lnTo>
                  <a:lnTo>
                    <a:pt x="5" y="0"/>
                  </a:lnTo>
                  <a:lnTo>
                    <a:pt x="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8F8F8"/>
            </a:solidFill>
            <a:ln w="12700">
              <a:solidFill>
                <a:srgbClr val="FFFFFF"/>
              </a:solidFill>
              <a:round/>
              <a:headEnd/>
              <a:tailEnd/>
            </a:ln>
          </p:spPr>
          <p:txBody>
            <a:bodyPr lIns="91083" tIns="45541" rIns="91083" bIns="45541"/>
            <a:lstStyle/>
            <a:p>
              <a:pPr marL="0" marR="0" lvl="0" indent="0" algn="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600" b="0" i="0" u="none" strike="noStrike" kern="0" cap="none" spc="0" normalizeH="0" baseline="0" noProof="0" dirty="0">
                <a:ln>
                  <a:noFill/>
                </a:ln>
                <a:solidFill>
                  <a:srgbClr val="76777A"/>
                </a:solidFill>
                <a:effectLst/>
                <a:uLnTx/>
                <a:uFillTx/>
                <a:latin typeface="Arial" charset="0"/>
              </a:endParaRPr>
            </a:p>
          </p:txBody>
        </p:sp>
        <p:sp>
          <p:nvSpPr>
            <p:cNvPr id="101" name="Freeform 69"/>
            <p:cNvSpPr>
              <a:spLocks/>
            </p:cNvSpPr>
            <p:nvPr/>
          </p:nvSpPr>
          <p:spPr bwMode="auto">
            <a:xfrm>
              <a:off x="4267200" y="2582863"/>
              <a:ext cx="12701" cy="4762"/>
            </a:xfrm>
            <a:custGeom>
              <a:avLst/>
              <a:gdLst>
                <a:gd name="T0" fmla="*/ 0 w 5"/>
                <a:gd name="T1" fmla="*/ 0 h 2"/>
                <a:gd name="T2" fmla="*/ 0 w 5"/>
                <a:gd name="T3" fmla="*/ 0 h 2"/>
                <a:gd name="T4" fmla="*/ 0 w 5"/>
                <a:gd name="T5" fmla="*/ 4762 h 2"/>
                <a:gd name="T6" fmla="*/ 12700 w 5"/>
                <a:gd name="T7" fmla="*/ 0 h 2"/>
                <a:gd name="T8" fmla="*/ 7620 w 5"/>
                <a:gd name="T9" fmla="*/ 0 h 2"/>
                <a:gd name="T10" fmla="*/ 0 w 5"/>
                <a:gd name="T11" fmla="*/ 0 h 2"/>
                <a:gd name="T12" fmla="*/ 0 w 5"/>
                <a:gd name="T13" fmla="*/ 0 h 2"/>
                <a:gd name="T14" fmla="*/ 0 w 5"/>
                <a:gd name="T15" fmla="*/ 0 h 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"/>
                <a:gd name="T25" fmla="*/ 0 h 2"/>
                <a:gd name="T26" fmla="*/ 5 w 5"/>
                <a:gd name="T27" fmla="*/ 2 h 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" h="2">
                  <a:moveTo>
                    <a:pt x="0" y="0"/>
                  </a:moveTo>
                  <a:lnTo>
                    <a:pt x="0" y="0"/>
                  </a:lnTo>
                  <a:lnTo>
                    <a:pt x="0" y="2"/>
                  </a:lnTo>
                  <a:lnTo>
                    <a:pt x="5" y="0"/>
                  </a:lnTo>
                  <a:lnTo>
                    <a:pt x="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8F8F8"/>
            </a:solidFill>
            <a:ln w="12700">
              <a:solidFill>
                <a:srgbClr val="FFFFFF"/>
              </a:solidFill>
              <a:miter lim="800000"/>
              <a:headEnd/>
              <a:tailEnd/>
            </a:ln>
          </p:spPr>
          <p:txBody>
            <a:bodyPr lIns="91083" tIns="45541" rIns="91083" bIns="45541"/>
            <a:lstStyle/>
            <a:p>
              <a:pPr marL="0" marR="0" lvl="0" indent="0" algn="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600" b="0" i="0" u="none" strike="noStrike" kern="0" cap="none" spc="0" normalizeH="0" baseline="0" noProof="0" dirty="0">
                <a:ln>
                  <a:noFill/>
                </a:ln>
                <a:solidFill>
                  <a:srgbClr val="76777A"/>
                </a:solidFill>
                <a:effectLst/>
                <a:uLnTx/>
                <a:uFillTx/>
                <a:latin typeface="Arial" charset="0"/>
              </a:endParaRPr>
            </a:p>
          </p:txBody>
        </p:sp>
        <p:sp>
          <p:nvSpPr>
            <p:cNvPr id="102" name="Freeform 70"/>
            <p:cNvSpPr>
              <a:spLocks/>
            </p:cNvSpPr>
            <p:nvPr/>
          </p:nvSpPr>
          <p:spPr bwMode="auto">
            <a:xfrm>
              <a:off x="4267200" y="2582863"/>
              <a:ext cx="12701" cy="4762"/>
            </a:xfrm>
            <a:custGeom>
              <a:avLst/>
              <a:gdLst>
                <a:gd name="T0" fmla="*/ 0 w 5"/>
                <a:gd name="T1" fmla="*/ 0 h 2"/>
                <a:gd name="T2" fmla="*/ 0 w 5"/>
                <a:gd name="T3" fmla="*/ 0 h 2"/>
                <a:gd name="T4" fmla="*/ 0 w 5"/>
                <a:gd name="T5" fmla="*/ 4762 h 2"/>
                <a:gd name="T6" fmla="*/ 12700 w 5"/>
                <a:gd name="T7" fmla="*/ 0 h 2"/>
                <a:gd name="T8" fmla="*/ 7620 w 5"/>
                <a:gd name="T9" fmla="*/ 0 h 2"/>
                <a:gd name="T10" fmla="*/ 0 w 5"/>
                <a:gd name="T11" fmla="*/ 0 h 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"/>
                <a:gd name="T19" fmla="*/ 0 h 2"/>
                <a:gd name="T20" fmla="*/ 5 w 5"/>
                <a:gd name="T21" fmla="*/ 2 h 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" h="2">
                  <a:moveTo>
                    <a:pt x="0" y="0"/>
                  </a:moveTo>
                  <a:lnTo>
                    <a:pt x="0" y="0"/>
                  </a:lnTo>
                  <a:lnTo>
                    <a:pt x="0" y="2"/>
                  </a:lnTo>
                  <a:lnTo>
                    <a:pt x="5" y="0"/>
                  </a:lnTo>
                  <a:lnTo>
                    <a:pt x="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8F8F8"/>
            </a:solidFill>
            <a:ln w="12700">
              <a:solidFill>
                <a:srgbClr val="FFFFFF"/>
              </a:solidFill>
              <a:round/>
              <a:headEnd/>
              <a:tailEnd/>
            </a:ln>
          </p:spPr>
          <p:txBody>
            <a:bodyPr lIns="91083" tIns="45541" rIns="91083" bIns="45541"/>
            <a:lstStyle/>
            <a:p>
              <a:pPr marL="0" marR="0" lvl="0" indent="0" algn="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600" b="0" i="0" u="none" strike="noStrike" kern="0" cap="none" spc="0" normalizeH="0" baseline="0" noProof="0" dirty="0">
                <a:ln>
                  <a:noFill/>
                </a:ln>
                <a:solidFill>
                  <a:srgbClr val="76777A"/>
                </a:solidFill>
                <a:effectLst/>
                <a:uLnTx/>
                <a:uFillTx/>
                <a:latin typeface="Arial" charset="0"/>
              </a:endParaRPr>
            </a:p>
          </p:txBody>
        </p:sp>
        <p:sp>
          <p:nvSpPr>
            <p:cNvPr id="103" name="Freeform 71"/>
            <p:cNvSpPr>
              <a:spLocks/>
            </p:cNvSpPr>
            <p:nvPr/>
          </p:nvSpPr>
          <p:spPr bwMode="auto">
            <a:xfrm>
              <a:off x="4267200" y="2582863"/>
              <a:ext cx="12701" cy="4762"/>
            </a:xfrm>
            <a:custGeom>
              <a:avLst/>
              <a:gdLst>
                <a:gd name="T0" fmla="*/ 0 w 5"/>
                <a:gd name="T1" fmla="*/ 0 h 2"/>
                <a:gd name="T2" fmla="*/ 0 w 5"/>
                <a:gd name="T3" fmla="*/ 0 h 2"/>
                <a:gd name="T4" fmla="*/ 0 w 5"/>
                <a:gd name="T5" fmla="*/ 4762 h 2"/>
                <a:gd name="T6" fmla="*/ 12700 w 5"/>
                <a:gd name="T7" fmla="*/ 0 h 2"/>
                <a:gd name="T8" fmla="*/ 7620 w 5"/>
                <a:gd name="T9" fmla="*/ 0 h 2"/>
                <a:gd name="T10" fmla="*/ 0 w 5"/>
                <a:gd name="T11" fmla="*/ 0 h 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"/>
                <a:gd name="T19" fmla="*/ 0 h 2"/>
                <a:gd name="T20" fmla="*/ 5 w 5"/>
                <a:gd name="T21" fmla="*/ 2 h 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" h="2">
                  <a:moveTo>
                    <a:pt x="0" y="0"/>
                  </a:moveTo>
                  <a:lnTo>
                    <a:pt x="0" y="0"/>
                  </a:lnTo>
                  <a:lnTo>
                    <a:pt x="0" y="2"/>
                  </a:lnTo>
                  <a:lnTo>
                    <a:pt x="5" y="0"/>
                  </a:lnTo>
                  <a:lnTo>
                    <a:pt x="3" y="0"/>
                  </a:lnTo>
                  <a:lnTo>
                    <a:pt x="0" y="0"/>
                  </a:lnTo>
                </a:path>
              </a:pathLst>
            </a:custGeom>
            <a:solidFill>
              <a:srgbClr val="F8F8F8"/>
            </a:solidFill>
            <a:ln w="12700">
              <a:solidFill>
                <a:srgbClr val="FFFFFF"/>
              </a:solidFill>
              <a:round/>
              <a:headEnd/>
              <a:tailEnd/>
            </a:ln>
          </p:spPr>
          <p:txBody>
            <a:bodyPr lIns="91083" tIns="45541" rIns="91083" bIns="45541"/>
            <a:lstStyle/>
            <a:p>
              <a:pPr marL="0" marR="0" lvl="0" indent="0" algn="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600" b="0" i="0" u="none" strike="noStrike" kern="0" cap="none" spc="0" normalizeH="0" baseline="0" noProof="0" dirty="0">
                <a:ln>
                  <a:noFill/>
                </a:ln>
                <a:solidFill>
                  <a:srgbClr val="76777A"/>
                </a:solidFill>
                <a:effectLst/>
                <a:uLnTx/>
                <a:uFillTx/>
                <a:latin typeface="Arial" charset="0"/>
              </a:endParaRPr>
            </a:p>
          </p:txBody>
        </p:sp>
        <p:sp>
          <p:nvSpPr>
            <p:cNvPr id="104" name="Freeform 72"/>
            <p:cNvSpPr>
              <a:spLocks/>
            </p:cNvSpPr>
            <p:nvPr/>
          </p:nvSpPr>
          <p:spPr bwMode="auto">
            <a:xfrm>
              <a:off x="3868738" y="1627188"/>
              <a:ext cx="1322387" cy="1868487"/>
            </a:xfrm>
            <a:custGeom>
              <a:avLst/>
              <a:gdLst>
                <a:gd name="T0" fmla="*/ 1284241 w 416"/>
                <a:gd name="T1" fmla="*/ 151499 h 666"/>
                <a:gd name="T2" fmla="*/ 1246095 w 416"/>
                <a:gd name="T3" fmla="*/ 126249 h 666"/>
                <a:gd name="T4" fmla="*/ 1246095 w 416"/>
                <a:gd name="T5" fmla="*/ 25250 h 666"/>
                <a:gd name="T6" fmla="*/ 1179340 w 416"/>
                <a:gd name="T7" fmla="*/ 19639 h 666"/>
                <a:gd name="T8" fmla="*/ 1141195 w 416"/>
                <a:gd name="T9" fmla="*/ 58916 h 666"/>
                <a:gd name="T10" fmla="*/ 1150731 w 416"/>
                <a:gd name="T11" fmla="*/ 0 h 666"/>
                <a:gd name="T12" fmla="*/ 1080797 w 416"/>
                <a:gd name="T13" fmla="*/ 64527 h 666"/>
                <a:gd name="T14" fmla="*/ 1014042 w 416"/>
                <a:gd name="T15" fmla="*/ 64527 h 666"/>
                <a:gd name="T16" fmla="*/ 975896 w 416"/>
                <a:gd name="T17" fmla="*/ 112221 h 666"/>
                <a:gd name="T18" fmla="*/ 931393 w 416"/>
                <a:gd name="T19" fmla="*/ 179554 h 666"/>
                <a:gd name="T20" fmla="*/ 886889 w 416"/>
                <a:gd name="T21" fmla="*/ 165527 h 666"/>
                <a:gd name="T22" fmla="*/ 886889 w 416"/>
                <a:gd name="T23" fmla="*/ 190776 h 666"/>
                <a:gd name="T24" fmla="*/ 826492 w 416"/>
                <a:gd name="T25" fmla="*/ 258109 h 666"/>
                <a:gd name="T26" fmla="*/ 781988 w 416"/>
                <a:gd name="T27" fmla="*/ 322637 h 666"/>
                <a:gd name="T28" fmla="*/ 743843 w 416"/>
                <a:gd name="T29" fmla="*/ 322637 h 666"/>
                <a:gd name="T30" fmla="*/ 699339 w 416"/>
                <a:gd name="T31" fmla="*/ 356303 h 666"/>
                <a:gd name="T32" fmla="*/ 692982 w 416"/>
                <a:gd name="T33" fmla="*/ 395581 h 666"/>
                <a:gd name="T34" fmla="*/ 661194 w 416"/>
                <a:gd name="T35" fmla="*/ 443275 h 666"/>
                <a:gd name="T36" fmla="*/ 645299 w 416"/>
                <a:gd name="T37" fmla="*/ 482552 h 666"/>
                <a:gd name="T38" fmla="*/ 616690 w 416"/>
                <a:gd name="T39" fmla="*/ 502191 h 666"/>
                <a:gd name="T40" fmla="*/ 600796 w 416"/>
                <a:gd name="T41" fmla="*/ 563913 h 666"/>
                <a:gd name="T42" fmla="*/ 562650 w 416"/>
                <a:gd name="T43" fmla="*/ 594774 h 666"/>
                <a:gd name="T44" fmla="*/ 518147 w 416"/>
                <a:gd name="T45" fmla="*/ 662107 h 666"/>
                <a:gd name="T46" fmla="*/ 505432 w 416"/>
                <a:gd name="T47" fmla="*/ 721023 h 666"/>
                <a:gd name="T48" fmla="*/ 473643 w 416"/>
                <a:gd name="T49" fmla="*/ 793967 h 666"/>
                <a:gd name="T50" fmla="*/ 473643 w 416"/>
                <a:gd name="T51" fmla="*/ 875327 h 666"/>
                <a:gd name="T52" fmla="*/ 457749 w 416"/>
                <a:gd name="T53" fmla="*/ 900577 h 666"/>
                <a:gd name="T54" fmla="*/ 422782 w 416"/>
                <a:gd name="T55" fmla="*/ 948271 h 666"/>
                <a:gd name="T56" fmla="*/ 330597 w 416"/>
                <a:gd name="T57" fmla="*/ 1040854 h 666"/>
                <a:gd name="T58" fmla="*/ 330597 w 416"/>
                <a:gd name="T59" fmla="*/ 1125020 h 666"/>
                <a:gd name="T60" fmla="*/ 330597 w 416"/>
                <a:gd name="T61" fmla="*/ 1144659 h 666"/>
                <a:gd name="T62" fmla="*/ 270199 w 416"/>
                <a:gd name="T63" fmla="*/ 1125020 h 666"/>
                <a:gd name="T64" fmla="*/ 203444 w 416"/>
                <a:gd name="T65" fmla="*/ 1172714 h 666"/>
                <a:gd name="T66" fmla="*/ 165298 w 416"/>
                <a:gd name="T67" fmla="*/ 1231630 h 666"/>
                <a:gd name="T68" fmla="*/ 98543 w 416"/>
                <a:gd name="T69" fmla="*/ 1270908 h 666"/>
                <a:gd name="T70" fmla="*/ 76292 w 416"/>
                <a:gd name="T71" fmla="*/ 1318602 h 666"/>
                <a:gd name="T72" fmla="*/ 22252 w 416"/>
                <a:gd name="T73" fmla="*/ 1338241 h 666"/>
                <a:gd name="T74" fmla="*/ 15894 w 416"/>
                <a:gd name="T75" fmla="*/ 1363491 h 666"/>
                <a:gd name="T76" fmla="*/ 15894 w 416"/>
                <a:gd name="T77" fmla="*/ 1444851 h 666"/>
                <a:gd name="T78" fmla="*/ 136689 w 416"/>
                <a:gd name="T79" fmla="*/ 1444851 h 666"/>
                <a:gd name="T80" fmla="*/ 136689 w 416"/>
                <a:gd name="T81" fmla="*/ 1470101 h 666"/>
                <a:gd name="T82" fmla="*/ 31788 w 416"/>
                <a:gd name="T83" fmla="*/ 1456073 h 666"/>
                <a:gd name="T84" fmla="*/ 44503 w 416"/>
                <a:gd name="T85" fmla="*/ 1503767 h 666"/>
                <a:gd name="T86" fmla="*/ 31788 w 416"/>
                <a:gd name="T87" fmla="*/ 1590739 h 666"/>
                <a:gd name="T88" fmla="*/ 104901 w 416"/>
                <a:gd name="T89" fmla="*/ 1557073 h 666"/>
                <a:gd name="T90" fmla="*/ 82649 w 416"/>
                <a:gd name="T91" fmla="*/ 1615989 h 666"/>
                <a:gd name="T92" fmla="*/ 31788 w 416"/>
                <a:gd name="T93" fmla="*/ 1683322 h 666"/>
                <a:gd name="T94" fmla="*/ 76292 w 416"/>
                <a:gd name="T95" fmla="*/ 1663683 h 666"/>
                <a:gd name="T96" fmla="*/ 60397 w 416"/>
                <a:gd name="T97" fmla="*/ 1820793 h 666"/>
                <a:gd name="T98" fmla="*/ 143047 w 416"/>
                <a:gd name="T99" fmla="*/ 1848848 h 666"/>
                <a:gd name="T100" fmla="*/ 346491 w 416"/>
                <a:gd name="T101" fmla="*/ 1702960 h 666"/>
                <a:gd name="T102" fmla="*/ 368743 w 416"/>
                <a:gd name="T103" fmla="*/ 1615989 h 666"/>
                <a:gd name="T104" fmla="*/ 422782 w 416"/>
                <a:gd name="T105" fmla="*/ 1747849 h 666"/>
                <a:gd name="T106" fmla="*/ 511789 w 416"/>
                <a:gd name="T107" fmla="*/ 1411185 h 666"/>
                <a:gd name="T108" fmla="*/ 572187 w 416"/>
                <a:gd name="T109" fmla="*/ 1012799 h 666"/>
                <a:gd name="T110" fmla="*/ 737485 w 416"/>
                <a:gd name="T111" fmla="*/ 423636 h 666"/>
                <a:gd name="T112" fmla="*/ 848744 w 416"/>
                <a:gd name="T113" fmla="*/ 322637 h 666"/>
                <a:gd name="T114" fmla="*/ 1052188 w 416"/>
                <a:gd name="T115" fmla="*/ 350692 h 666"/>
                <a:gd name="T116" fmla="*/ 1271526 w 416"/>
                <a:gd name="T117" fmla="*/ 218832 h 666"/>
                <a:gd name="T118" fmla="*/ 1322387 w 416"/>
                <a:gd name="T119" fmla="*/ 145888 h 66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416"/>
                <a:gd name="T181" fmla="*/ 0 h 666"/>
                <a:gd name="T182" fmla="*/ 416 w 416"/>
                <a:gd name="T183" fmla="*/ 666 h 66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416" h="666">
                  <a:moveTo>
                    <a:pt x="416" y="52"/>
                  </a:moveTo>
                  <a:lnTo>
                    <a:pt x="416" y="52"/>
                  </a:lnTo>
                  <a:lnTo>
                    <a:pt x="411" y="42"/>
                  </a:lnTo>
                  <a:lnTo>
                    <a:pt x="409" y="45"/>
                  </a:lnTo>
                  <a:lnTo>
                    <a:pt x="407" y="45"/>
                  </a:lnTo>
                  <a:lnTo>
                    <a:pt x="409" y="52"/>
                  </a:lnTo>
                  <a:lnTo>
                    <a:pt x="407" y="52"/>
                  </a:lnTo>
                  <a:lnTo>
                    <a:pt x="402" y="49"/>
                  </a:lnTo>
                  <a:lnTo>
                    <a:pt x="404" y="52"/>
                  </a:lnTo>
                  <a:lnTo>
                    <a:pt x="404" y="54"/>
                  </a:lnTo>
                  <a:lnTo>
                    <a:pt x="402" y="54"/>
                  </a:lnTo>
                  <a:lnTo>
                    <a:pt x="400" y="54"/>
                  </a:lnTo>
                  <a:lnTo>
                    <a:pt x="397" y="54"/>
                  </a:lnTo>
                  <a:lnTo>
                    <a:pt x="397" y="56"/>
                  </a:lnTo>
                  <a:lnTo>
                    <a:pt x="397" y="54"/>
                  </a:lnTo>
                  <a:lnTo>
                    <a:pt x="400" y="49"/>
                  </a:lnTo>
                  <a:lnTo>
                    <a:pt x="400" y="47"/>
                  </a:lnTo>
                  <a:lnTo>
                    <a:pt x="397" y="45"/>
                  </a:lnTo>
                  <a:lnTo>
                    <a:pt x="392" y="47"/>
                  </a:lnTo>
                  <a:lnTo>
                    <a:pt x="392" y="45"/>
                  </a:lnTo>
                  <a:lnTo>
                    <a:pt x="381" y="40"/>
                  </a:lnTo>
                  <a:lnTo>
                    <a:pt x="376" y="38"/>
                  </a:lnTo>
                  <a:lnTo>
                    <a:pt x="400" y="33"/>
                  </a:lnTo>
                  <a:lnTo>
                    <a:pt x="409" y="19"/>
                  </a:lnTo>
                  <a:lnTo>
                    <a:pt x="407" y="16"/>
                  </a:lnTo>
                  <a:lnTo>
                    <a:pt x="400" y="12"/>
                  </a:lnTo>
                  <a:lnTo>
                    <a:pt x="397" y="12"/>
                  </a:lnTo>
                  <a:lnTo>
                    <a:pt x="392" y="12"/>
                  </a:lnTo>
                  <a:lnTo>
                    <a:pt x="395" y="9"/>
                  </a:lnTo>
                  <a:lnTo>
                    <a:pt x="392" y="9"/>
                  </a:lnTo>
                  <a:lnTo>
                    <a:pt x="388" y="7"/>
                  </a:lnTo>
                  <a:lnTo>
                    <a:pt x="388" y="12"/>
                  </a:lnTo>
                  <a:lnTo>
                    <a:pt x="385" y="7"/>
                  </a:lnTo>
                  <a:lnTo>
                    <a:pt x="381" y="12"/>
                  </a:lnTo>
                  <a:lnTo>
                    <a:pt x="381" y="9"/>
                  </a:lnTo>
                  <a:lnTo>
                    <a:pt x="376" y="4"/>
                  </a:lnTo>
                  <a:lnTo>
                    <a:pt x="374" y="7"/>
                  </a:lnTo>
                  <a:lnTo>
                    <a:pt x="371" y="7"/>
                  </a:lnTo>
                  <a:lnTo>
                    <a:pt x="369" y="9"/>
                  </a:lnTo>
                  <a:lnTo>
                    <a:pt x="371" y="26"/>
                  </a:lnTo>
                  <a:lnTo>
                    <a:pt x="369" y="28"/>
                  </a:lnTo>
                  <a:lnTo>
                    <a:pt x="366" y="28"/>
                  </a:lnTo>
                  <a:lnTo>
                    <a:pt x="364" y="28"/>
                  </a:lnTo>
                  <a:lnTo>
                    <a:pt x="364" y="26"/>
                  </a:lnTo>
                  <a:lnTo>
                    <a:pt x="366" y="19"/>
                  </a:lnTo>
                  <a:lnTo>
                    <a:pt x="364" y="16"/>
                  </a:lnTo>
                  <a:lnTo>
                    <a:pt x="359" y="21"/>
                  </a:lnTo>
                  <a:lnTo>
                    <a:pt x="362" y="16"/>
                  </a:lnTo>
                  <a:lnTo>
                    <a:pt x="359" y="14"/>
                  </a:lnTo>
                  <a:lnTo>
                    <a:pt x="359" y="12"/>
                  </a:lnTo>
                  <a:lnTo>
                    <a:pt x="364" y="12"/>
                  </a:lnTo>
                  <a:lnTo>
                    <a:pt x="366" y="7"/>
                  </a:lnTo>
                  <a:lnTo>
                    <a:pt x="364" y="2"/>
                  </a:lnTo>
                  <a:lnTo>
                    <a:pt x="362" y="2"/>
                  </a:lnTo>
                  <a:lnTo>
                    <a:pt x="362" y="0"/>
                  </a:lnTo>
                  <a:lnTo>
                    <a:pt x="357" y="0"/>
                  </a:lnTo>
                  <a:lnTo>
                    <a:pt x="355" y="2"/>
                  </a:lnTo>
                  <a:lnTo>
                    <a:pt x="350" y="0"/>
                  </a:lnTo>
                  <a:lnTo>
                    <a:pt x="350" y="26"/>
                  </a:lnTo>
                  <a:lnTo>
                    <a:pt x="350" y="28"/>
                  </a:lnTo>
                  <a:lnTo>
                    <a:pt x="350" y="30"/>
                  </a:lnTo>
                  <a:lnTo>
                    <a:pt x="345" y="38"/>
                  </a:lnTo>
                  <a:lnTo>
                    <a:pt x="343" y="28"/>
                  </a:lnTo>
                  <a:lnTo>
                    <a:pt x="340" y="26"/>
                  </a:lnTo>
                  <a:lnTo>
                    <a:pt x="340" y="23"/>
                  </a:lnTo>
                  <a:lnTo>
                    <a:pt x="340" y="21"/>
                  </a:lnTo>
                  <a:lnTo>
                    <a:pt x="340" y="14"/>
                  </a:lnTo>
                  <a:lnTo>
                    <a:pt x="338" y="12"/>
                  </a:lnTo>
                  <a:lnTo>
                    <a:pt x="329" y="49"/>
                  </a:lnTo>
                  <a:lnTo>
                    <a:pt x="329" y="47"/>
                  </a:lnTo>
                  <a:lnTo>
                    <a:pt x="324" y="59"/>
                  </a:lnTo>
                  <a:lnTo>
                    <a:pt x="329" y="19"/>
                  </a:lnTo>
                  <a:lnTo>
                    <a:pt x="326" y="19"/>
                  </a:lnTo>
                  <a:lnTo>
                    <a:pt x="319" y="23"/>
                  </a:lnTo>
                  <a:lnTo>
                    <a:pt x="314" y="16"/>
                  </a:lnTo>
                  <a:lnTo>
                    <a:pt x="314" y="21"/>
                  </a:lnTo>
                  <a:lnTo>
                    <a:pt x="312" y="19"/>
                  </a:lnTo>
                  <a:lnTo>
                    <a:pt x="310" y="19"/>
                  </a:lnTo>
                  <a:lnTo>
                    <a:pt x="312" y="26"/>
                  </a:lnTo>
                  <a:lnTo>
                    <a:pt x="307" y="26"/>
                  </a:lnTo>
                  <a:lnTo>
                    <a:pt x="312" y="33"/>
                  </a:lnTo>
                  <a:lnTo>
                    <a:pt x="310" y="38"/>
                  </a:lnTo>
                  <a:lnTo>
                    <a:pt x="307" y="40"/>
                  </a:lnTo>
                  <a:lnTo>
                    <a:pt x="310" y="42"/>
                  </a:lnTo>
                  <a:lnTo>
                    <a:pt x="303" y="45"/>
                  </a:lnTo>
                  <a:lnTo>
                    <a:pt x="298" y="59"/>
                  </a:lnTo>
                  <a:lnTo>
                    <a:pt x="298" y="71"/>
                  </a:lnTo>
                  <a:lnTo>
                    <a:pt x="296" y="71"/>
                  </a:lnTo>
                  <a:lnTo>
                    <a:pt x="296" y="68"/>
                  </a:lnTo>
                  <a:lnTo>
                    <a:pt x="296" y="66"/>
                  </a:lnTo>
                  <a:lnTo>
                    <a:pt x="293" y="66"/>
                  </a:lnTo>
                  <a:lnTo>
                    <a:pt x="293" y="64"/>
                  </a:lnTo>
                  <a:lnTo>
                    <a:pt x="293" y="61"/>
                  </a:lnTo>
                  <a:lnTo>
                    <a:pt x="291" y="59"/>
                  </a:lnTo>
                  <a:lnTo>
                    <a:pt x="284" y="61"/>
                  </a:lnTo>
                  <a:lnTo>
                    <a:pt x="286" y="66"/>
                  </a:lnTo>
                  <a:lnTo>
                    <a:pt x="284" y="66"/>
                  </a:lnTo>
                  <a:lnTo>
                    <a:pt x="281" y="59"/>
                  </a:lnTo>
                  <a:lnTo>
                    <a:pt x="281" y="61"/>
                  </a:lnTo>
                  <a:lnTo>
                    <a:pt x="279" y="61"/>
                  </a:lnTo>
                  <a:lnTo>
                    <a:pt x="279" y="59"/>
                  </a:lnTo>
                  <a:lnTo>
                    <a:pt x="277" y="59"/>
                  </a:lnTo>
                  <a:lnTo>
                    <a:pt x="277" y="66"/>
                  </a:lnTo>
                  <a:lnTo>
                    <a:pt x="272" y="59"/>
                  </a:lnTo>
                  <a:lnTo>
                    <a:pt x="272" y="66"/>
                  </a:lnTo>
                  <a:lnTo>
                    <a:pt x="274" y="68"/>
                  </a:lnTo>
                  <a:lnTo>
                    <a:pt x="279" y="68"/>
                  </a:lnTo>
                  <a:lnTo>
                    <a:pt x="281" y="85"/>
                  </a:lnTo>
                  <a:lnTo>
                    <a:pt x="270" y="73"/>
                  </a:lnTo>
                  <a:lnTo>
                    <a:pt x="272" y="78"/>
                  </a:lnTo>
                  <a:lnTo>
                    <a:pt x="270" y="80"/>
                  </a:lnTo>
                  <a:lnTo>
                    <a:pt x="270" y="82"/>
                  </a:lnTo>
                  <a:lnTo>
                    <a:pt x="267" y="85"/>
                  </a:lnTo>
                  <a:lnTo>
                    <a:pt x="265" y="82"/>
                  </a:lnTo>
                  <a:lnTo>
                    <a:pt x="267" y="78"/>
                  </a:lnTo>
                  <a:lnTo>
                    <a:pt x="260" y="87"/>
                  </a:lnTo>
                  <a:lnTo>
                    <a:pt x="260" y="92"/>
                  </a:lnTo>
                  <a:lnTo>
                    <a:pt x="255" y="108"/>
                  </a:lnTo>
                  <a:lnTo>
                    <a:pt x="255" y="80"/>
                  </a:lnTo>
                  <a:lnTo>
                    <a:pt x="253" y="82"/>
                  </a:lnTo>
                  <a:lnTo>
                    <a:pt x="248" y="106"/>
                  </a:lnTo>
                  <a:lnTo>
                    <a:pt x="246" y="89"/>
                  </a:lnTo>
                  <a:lnTo>
                    <a:pt x="239" y="94"/>
                  </a:lnTo>
                  <a:lnTo>
                    <a:pt x="237" y="99"/>
                  </a:lnTo>
                  <a:lnTo>
                    <a:pt x="239" y="106"/>
                  </a:lnTo>
                  <a:lnTo>
                    <a:pt x="248" y="113"/>
                  </a:lnTo>
                  <a:lnTo>
                    <a:pt x="246" y="115"/>
                  </a:lnTo>
                  <a:lnTo>
                    <a:pt x="246" y="118"/>
                  </a:lnTo>
                  <a:lnTo>
                    <a:pt x="234" y="104"/>
                  </a:lnTo>
                  <a:lnTo>
                    <a:pt x="232" y="104"/>
                  </a:lnTo>
                  <a:lnTo>
                    <a:pt x="229" y="104"/>
                  </a:lnTo>
                  <a:lnTo>
                    <a:pt x="237" y="113"/>
                  </a:lnTo>
                  <a:lnTo>
                    <a:pt x="234" y="115"/>
                  </a:lnTo>
                  <a:lnTo>
                    <a:pt x="232" y="113"/>
                  </a:lnTo>
                  <a:lnTo>
                    <a:pt x="232" y="115"/>
                  </a:lnTo>
                  <a:lnTo>
                    <a:pt x="229" y="115"/>
                  </a:lnTo>
                  <a:lnTo>
                    <a:pt x="229" y="113"/>
                  </a:lnTo>
                  <a:lnTo>
                    <a:pt x="227" y="113"/>
                  </a:lnTo>
                  <a:lnTo>
                    <a:pt x="227" y="108"/>
                  </a:lnTo>
                  <a:lnTo>
                    <a:pt x="225" y="108"/>
                  </a:lnTo>
                  <a:lnTo>
                    <a:pt x="225" y="123"/>
                  </a:lnTo>
                  <a:lnTo>
                    <a:pt x="220" y="127"/>
                  </a:lnTo>
                  <a:lnTo>
                    <a:pt x="218" y="132"/>
                  </a:lnTo>
                  <a:lnTo>
                    <a:pt x="220" y="134"/>
                  </a:lnTo>
                  <a:lnTo>
                    <a:pt x="222" y="134"/>
                  </a:lnTo>
                  <a:lnTo>
                    <a:pt x="225" y="137"/>
                  </a:lnTo>
                  <a:lnTo>
                    <a:pt x="220" y="137"/>
                  </a:lnTo>
                  <a:lnTo>
                    <a:pt x="222" y="139"/>
                  </a:lnTo>
                  <a:lnTo>
                    <a:pt x="222" y="141"/>
                  </a:lnTo>
                  <a:lnTo>
                    <a:pt x="220" y="141"/>
                  </a:lnTo>
                  <a:lnTo>
                    <a:pt x="218" y="141"/>
                  </a:lnTo>
                  <a:lnTo>
                    <a:pt x="220" y="144"/>
                  </a:lnTo>
                  <a:lnTo>
                    <a:pt x="220" y="146"/>
                  </a:lnTo>
                  <a:lnTo>
                    <a:pt x="218" y="146"/>
                  </a:lnTo>
                  <a:lnTo>
                    <a:pt x="215" y="146"/>
                  </a:lnTo>
                  <a:lnTo>
                    <a:pt x="213" y="146"/>
                  </a:lnTo>
                  <a:lnTo>
                    <a:pt x="213" y="149"/>
                  </a:lnTo>
                  <a:lnTo>
                    <a:pt x="208" y="149"/>
                  </a:lnTo>
                  <a:lnTo>
                    <a:pt x="206" y="153"/>
                  </a:lnTo>
                  <a:lnTo>
                    <a:pt x="206" y="156"/>
                  </a:lnTo>
                  <a:lnTo>
                    <a:pt x="208" y="158"/>
                  </a:lnTo>
                  <a:lnTo>
                    <a:pt x="211" y="156"/>
                  </a:lnTo>
                  <a:lnTo>
                    <a:pt x="213" y="156"/>
                  </a:lnTo>
                  <a:lnTo>
                    <a:pt x="218" y="156"/>
                  </a:lnTo>
                  <a:lnTo>
                    <a:pt x="220" y="153"/>
                  </a:lnTo>
                  <a:lnTo>
                    <a:pt x="222" y="156"/>
                  </a:lnTo>
                  <a:lnTo>
                    <a:pt x="218" y="158"/>
                  </a:lnTo>
                  <a:lnTo>
                    <a:pt x="218" y="165"/>
                  </a:lnTo>
                  <a:lnTo>
                    <a:pt x="203" y="160"/>
                  </a:lnTo>
                  <a:lnTo>
                    <a:pt x="201" y="167"/>
                  </a:lnTo>
                  <a:lnTo>
                    <a:pt x="203" y="172"/>
                  </a:lnTo>
                  <a:lnTo>
                    <a:pt x="203" y="177"/>
                  </a:lnTo>
                  <a:lnTo>
                    <a:pt x="203" y="182"/>
                  </a:lnTo>
                  <a:lnTo>
                    <a:pt x="203" y="184"/>
                  </a:lnTo>
                  <a:lnTo>
                    <a:pt x="201" y="184"/>
                  </a:lnTo>
                  <a:lnTo>
                    <a:pt x="199" y="172"/>
                  </a:lnTo>
                  <a:lnTo>
                    <a:pt x="196" y="175"/>
                  </a:lnTo>
                  <a:lnTo>
                    <a:pt x="194" y="177"/>
                  </a:lnTo>
                  <a:lnTo>
                    <a:pt x="194" y="179"/>
                  </a:lnTo>
                  <a:lnTo>
                    <a:pt x="192" y="179"/>
                  </a:lnTo>
                  <a:lnTo>
                    <a:pt x="194" y="179"/>
                  </a:lnTo>
                  <a:lnTo>
                    <a:pt x="189" y="189"/>
                  </a:lnTo>
                  <a:lnTo>
                    <a:pt x="189" y="191"/>
                  </a:lnTo>
                  <a:lnTo>
                    <a:pt x="192" y="193"/>
                  </a:lnTo>
                  <a:lnTo>
                    <a:pt x="192" y="196"/>
                  </a:lnTo>
                  <a:lnTo>
                    <a:pt x="189" y="201"/>
                  </a:lnTo>
                  <a:lnTo>
                    <a:pt x="187" y="201"/>
                  </a:lnTo>
                  <a:lnTo>
                    <a:pt x="189" y="203"/>
                  </a:lnTo>
                  <a:lnTo>
                    <a:pt x="196" y="201"/>
                  </a:lnTo>
                  <a:lnTo>
                    <a:pt x="189" y="208"/>
                  </a:lnTo>
                  <a:lnTo>
                    <a:pt x="185" y="208"/>
                  </a:lnTo>
                  <a:lnTo>
                    <a:pt x="185" y="205"/>
                  </a:lnTo>
                  <a:lnTo>
                    <a:pt x="182" y="203"/>
                  </a:lnTo>
                  <a:lnTo>
                    <a:pt x="180" y="205"/>
                  </a:lnTo>
                  <a:lnTo>
                    <a:pt x="177" y="208"/>
                  </a:lnTo>
                  <a:lnTo>
                    <a:pt x="177" y="212"/>
                  </a:lnTo>
                  <a:lnTo>
                    <a:pt x="173" y="217"/>
                  </a:lnTo>
                  <a:lnTo>
                    <a:pt x="173" y="219"/>
                  </a:lnTo>
                  <a:lnTo>
                    <a:pt x="175" y="219"/>
                  </a:lnTo>
                  <a:lnTo>
                    <a:pt x="175" y="222"/>
                  </a:lnTo>
                  <a:lnTo>
                    <a:pt x="173" y="231"/>
                  </a:lnTo>
                  <a:lnTo>
                    <a:pt x="168" y="234"/>
                  </a:lnTo>
                  <a:lnTo>
                    <a:pt x="166" y="234"/>
                  </a:lnTo>
                  <a:lnTo>
                    <a:pt x="166" y="236"/>
                  </a:lnTo>
                  <a:lnTo>
                    <a:pt x="163" y="236"/>
                  </a:lnTo>
                  <a:lnTo>
                    <a:pt x="163" y="238"/>
                  </a:lnTo>
                  <a:lnTo>
                    <a:pt x="166" y="238"/>
                  </a:lnTo>
                  <a:lnTo>
                    <a:pt x="166" y="241"/>
                  </a:lnTo>
                  <a:lnTo>
                    <a:pt x="161" y="243"/>
                  </a:lnTo>
                  <a:lnTo>
                    <a:pt x="161" y="248"/>
                  </a:lnTo>
                  <a:lnTo>
                    <a:pt x="156" y="248"/>
                  </a:lnTo>
                  <a:lnTo>
                    <a:pt x="156" y="253"/>
                  </a:lnTo>
                  <a:lnTo>
                    <a:pt x="159" y="255"/>
                  </a:lnTo>
                  <a:lnTo>
                    <a:pt x="161" y="255"/>
                  </a:lnTo>
                  <a:lnTo>
                    <a:pt x="159" y="257"/>
                  </a:lnTo>
                  <a:lnTo>
                    <a:pt x="156" y="257"/>
                  </a:lnTo>
                  <a:lnTo>
                    <a:pt x="159" y="264"/>
                  </a:lnTo>
                  <a:lnTo>
                    <a:pt x="159" y="262"/>
                  </a:lnTo>
                  <a:lnTo>
                    <a:pt x="161" y="264"/>
                  </a:lnTo>
                  <a:lnTo>
                    <a:pt x="154" y="271"/>
                  </a:lnTo>
                  <a:lnTo>
                    <a:pt x="147" y="286"/>
                  </a:lnTo>
                  <a:lnTo>
                    <a:pt x="149" y="283"/>
                  </a:lnTo>
                  <a:lnTo>
                    <a:pt x="151" y="281"/>
                  </a:lnTo>
                  <a:lnTo>
                    <a:pt x="154" y="279"/>
                  </a:lnTo>
                  <a:lnTo>
                    <a:pt x="154" y="283"/>
                  </a:lnTo>
                  <a:lnTo>
                    <a:pt x="156" y="288"/>
                  </a:lnTo>
                  <a:lnTo>
                    <a:pt x="151" y="286"/>
                  </a:lnTo>
                  <a:lnTo>
                    <a:pt x="149" y="297"/>
                  </a:lnTo>
                  <a:lnTo>
                    <a:pt x="147" y="297"/>
                  </a:lnTo>
                  <a:lnTo>
                    <a:pt x="149" y="312"/>
                  </a:lnTo>
                  <a:lnTo>
                    <a:pt x="144" y="307"/>
                  </a:lnTo>
                  <a:lnTo>
                    <a:pt x="142" y="304"/>
                  </a:lnTo>
                  <a:lnTo>
                    <a:pt x="142" y="309"/>
                  </a:lnTo>
                  <a:lnTo>
                    <a:pt x="140" y="312"/>
                  </a:lnTo>
                  <a:lnTo>
                    <a:pt x="140" y="316"/>
                  </a:lnTo>
                  <a:lnTo>
                    <a:pt x="142" y="316"/>
                  </a:lnTo>
                  <a:lnTo>
                    <a:pt x="142" y="314"/>
                  </a:lnTo>
                  <a:lnTo>
                    <a:pt x="144" y="312"/>
                  </a:lnTo>
                  <a:lnTo>
                    <a:pt x="144" y="321"/>
                  </a:lnTo>
                  <a:lnTo>
                    <a:pt x="142" y="323"/>
                  </a:lnTo>
                  <a:lnTo>
                    <a:pt x="142" y="321"/>
                  </a:lnTo>
                  <a:lnTo>
                    <a:pt x="140" y="321"/>
                  </a:lnTo>
                  <a:lnTo>
                    <a:pt x="137" y="326"/>
                  </a:lnTo>
                  <a:lnTo>
                    <a:pt x="135" y="323"/>
                  </a:lnTo>
                  <a:lnTo>
                    <a:pt x="130" y="333"/>
                  </a:lnTo>
                  <a:lnTo>
                    <a:pt x="128" y="335"/>
                  </a:lnTo>
                  <a:lnTo>
                    <a:pt x="125" y="340"/>
                  </a:lnTo>
                  <a:lnTo>
                    <a:pt x="133" y="338"/>
                  </a:lnTo>
                  <a:lnTo>
                    <a:pt x="135" y="340"/>
                  </a:lnTo>
                  <a:lnTo>
                    <a:pt x="130" y="340"/>
                  </a:lnTo>
                  <a:lnTo>
                    <a:pt x="130" y="342"/>
                  </a:lnTo>
                  <a:lnTo>
                    <a:pt x="128" y="352"/>
                  </a:lnTo>
                  <a:lnTo>
                    <a:pt x="128" y="354"/>
                  </a:lnTo>
                  <a:lnTo>
                    <a:pt x="125" y="354"/>
                  </a:lnTo>
                  <a:lnTo>
                    <a:pt x="121" y="349"/>
                  </a:lnTo>
                  <a:lnTo>
                    <a:pt x="118" y="349"/>
                  </a:lnTo>
                  <a:lnTo>
                    <a:pt x="118" y="352"/>
                  </a:lnTo>
                  <a:lnTo>
                    <a:pt x="104" y="371"/>
                  </a:lnTo>
                  <a:lnTo>
                    <a:pt x="104" y="380"/>
                  </a:lnTo>
                  <a:lnTo>
                    <a:pt x="99" y="382"/>
                  </a:lnTo>
                  <a:lnTo>
                    <a:pt x="97" y="385"/>
                  </a:lnTo>
                  <a:lnTo>
                    <a:pt x="97" y="387"/>
                  </a:lnTo>
                  <a:lnTo>
                    <a:pt x="97" y="390"/>
                  </a:lnTo>
                  <a:lnTo>
                    <a:pt x="99" y="390"/>
                  </a:lnTo>
                  <a:lnTo>
                    <a:pt x="102" y="390"/>
                  </a:lnTo>
                  <a:lnTo>
                    <a:pt x="102" y="394"/>
                  </a:lnTo>
                  <a:lnTo>
                    <a:pt x="104" y="401"/>
                  </a:lnTo>
                  <a:lnTo>
                    <a:pt x="128" y="382"/>
                  </a:lnTo>
                  <a:lnTo>
                    <a:pt x="128" y="385"/>
                  </a:lnTo>
                  <a:lnTo>
                    <a:pt x="128" y="387"/>
                  </a:lnTo>
                  <a:lnTo>
                    <a:pt x="114" y="397"/>
                  </a:lnTo>
                  <a:lnTo>
                    <a:pt x="116" y="399"/>
                  </a:lnTo>
                  <a:lnTo>
                    <a:pt x="114" y="401"/>
                  </a:lnTo>
                  <a:lnTo>
                    <a:pt x="107" y="404"/>
                  </a:lnTo>
                  <a:lnTo>
                    <a:pt x="104" y="406"/>
                  </a:lnTo>
                  <a:lnTo>
                    <a:pt x="104" y="408"/>
                  </a:lnTo>
                  <a:lnTo>
                    <a:pt x="102" y="406"/>
                  </a:lnTo>
                  <a:lnTo>
                    <a:pt x="102" y="404"/>
                  </a:lnTo>
                  <a:lnTo>
                    <a:pt x="97" y="397"/>
                  </a:lnTo>
                  <a:lnTo>
                    <a:pt x="90" y="401"/>
                  </a:lnTo>
                  <a:lnTo>
                    <a:pt x="88" y="404"/>
                  </a:lnTo>
                  <a:lnTo>
                    <a:pt x="90" y="408"/>
                  </a:lnTo>
                  <a:lnTo>
                    <a:pt x="88" y="411"/>
                  </a:lnTo>
                  <a:lnTo>
                    <a:pt x="85" y="401"/>
                  </a:lnTo>
                  <a:lnTo>
                    <a:pt x="76" y="406"/>
                  </a:lnTo>
                  <a:lnTo>
                    <a:pt x="74" y="413"/>
                  </a:lnTo>
                  <a:lnTo>
                    <a:pt x="71" y="413"/>
                  </a:lnTo>
                  <a:lnTo>
                    <a:pt x="71" y="416"/>
                  </a:lnTo>
                  <a:lnTo>
                    <a:pt x="69" y="418"/>
                  </a:lnTo>
                  <a:lnTo>
                    <a:pt x="66" y="418"/>
                  </a:lnTo>
                  <a:lnTo>
                    <a:pt x="66" y="416"/>
                  </a:lnTo>
                  <a:lnTo>
                    <a:pt x="66" y="413"/>
                  </a:lnTo>
                  <a:lnTo>
                    <a:pt x="64" y="416"/>
                  </a:lnTo>
                  <a:lnTo>
                    <a:pt x="64" y="418"/>
                  </a:lnTo>
                  <a:lnTo>
                    <a:pt x="57" y="420"/>
                  </a:lnTo>
                  <a:lnTo>
                    <a:pt x="57" y="423"/>
                  </a:lnTo>
                  <a:lnTo>
                    <a:pt x="52" y="432"/>
                  </a:lnTo>
                  <a:lnTo>
                    <a:pt x="50" y="427"/>
                  </a:lnTo>
                  <a:lnTo>
                    <a:pt x="45" y="430"/>
                  </a:lnTo>
                  <a:lnTo>
                    <a:pt x="43" y="432"/>
                  </a:lnTo>
                  <a:lnTo>
                    <a:pt x="45" y="434"/>
                  </a:lnTo>
                  <a:lnTo>
                    <a:pt x="45" y="437"/>
                  </a:lnTo>
                  <a:lnTo>
                    <a:pt x="45" y="439"/>
                  </a:lnTo>
                  <a:lnTo>
                    <a:pt x="52" y="439"/>
                  </a:lnTo>
                  <a:lnTo>
                    <a:pt x="55" y="444"/>
                  </a:lnTo>
                  <a:lnTo>
                    <a:pt x="52" y="444"/>
                  </a:lnTo>
                  <a:lnTo>
                    <a:pt x="52" y="446"/>
                  </a:lnTo>
                  <a:lnTo>
                    <a:pt x="55" y="449"/>
                  </a:lnTo>
                  <a:lnTo>
                    <a:pt x="40" y="444"/>
                  </a:lnTo>
                  <a:lnTo>
                    <a:pt x="31" y="449"/>
                  </a:lnTo>
                  <a:lnTo>
                    <a:pt x="33" y="451"/>
                  </a:lnTo>
                  <a:lnTo>
                    <a:pt x="31" y="451"/>
                  </a:lnTo>
                  <a:lnTo>
                    <a:pt x="31" y="453"/>
                  </a:lnTo>
                  <a:lnTo>
                    <a:pt x="36" y="451"/>
                  </a:lnTo>
                  <a:lnTo>
                    <a:pt x="33" y="460"/>
                  </a:lnTo>
                  <a:lnTo>
                    <a:pt x="36" y="465"/>
                  </a:lnTo>
                  <a:lnTo>
                    <a:pt x="33" y="465"/>
                  </a:lnTo>
                  <a:lnTo>
                    <a:pt x="31" y="458"/>
                  </a:lnTo>
                  <a:lnTo>
                    <a:pt x="24" y="465"/>
                  </a:lnTo>
                  <a:lnTo>
                    <a:pt x="24" y="468"/>
                  </a:lnTo>
                  <a:lnTo>
                    <a:pt x="24" y="470"/>
                  </a:lnTo>
                  <a:lnTo>
                    <a:pt x="26" y="472"/>
                  </a:lnTo>
                  <a:lnTo>
                    <a:pt x="22" y="468"/>
                  </a:lnTo>
                  <a:lnTo>
                    <a:pt x="14" y="468"/>
                  </a:lnTo>
                  <a:lnTo>
                    <a:pt x="12" y="468"/>
                  </a:lnTo>
                  <a:lnTo>
                    <a:pt x="14" y="470"/>
                  </a:lnTo>
                  <a:lnTo>
                    <a:pt x="7" y="465"/>
                  </a:lnTo>
                  <a:lnTo>
                    <a:pt x="5" y="468"/>
                  </a:lnTo>
                  <a:lnTo>
                    <a:pt x="7" y="477"/>
                  </a:lnTo>
                  <a:lnTo>
                    <a:pt x="10" y="477"/>
                  </a:lnTo>
                  <a:lnTo>
                    <a:pt x="26" y="475"/>
                  </a:lnTo>
                  <a:lnTo>
                    <a:pt x="22" y="479"/>
                  </a:lnTo>
                  <a:lnTo>
                    <a:pt x="26" y="479"/>
                  </a:lnTo>
                  <a:lnTo>
                    <a:pt x="29" y="479"/>
                  </a:lnTo>
                  <a:lnTo>
                    <a:pt x="31" y="479"/>
                  </a:lnTo>
                  <a:lnTo>
                    <a:pt x="10" y="482"/>
                  </a:lnTo>
                  <a:lnTo>
                    <a:pt x="7" y="486"/>
                  </a:lnTo>
                  <a:lnTo>
                    <a:pt x="5" y="486"/>
                  </a:lnTo>
                  <a:lnTo>
                    <a:pt x="3" y="486"/>
                  </a:lnTo>
                  <a:lnTo>
                    <a:pt x="3" y="489"/>
                  </a:lnTo>
                  <a:lnTo>
                    <a:pt x="7" y="491"/>
                  </a:lnTo>
                  <a:lnTo>
                    <a:pt x="7" y="493"/>
                  </a:lnTo>
                  <a:lnTo>
                    <a:pt x="7" y="496"/>
                  </a:lnTo>
                  <a:lnTo>
                    <a:pt x="5" y="498"/>
                  </a:lnTo>
                  <a:lnTo>
                    <a:pt x="3" y="508"/>
                  </a:lnTo>
                  <a:lnTo>
                    <a:pt x="5" y="512"/>
                  </a:lnTo>
                  <a:lnTo>
                    <a:pt x="5" y="515"/>
                  </a:lnTo>
                  <a:lnTo>
                    <a:pt x="22" y="512"/>
                  </a:lnTo>
                  <a:lnTo>
                    <a:pt x="24" y="515"/>
                  </a:lnTo>
                  <a:lnTo>
                    <a:pt x="29" y="515"/>
                  </a:lnTo>
                  <a:lnTo>
                    <a:pt x="33" y="503"/>
                  </a:lnTo>
                  <a:lnTo>
                    <a:pt x="31" y="512"/>
                  </a:lnTo>
                  <a:lnTo>
                    <a:pt x="33" y="512"/>
                  </a:lnTo>
                  <a:lnTo>
                    <a:pt x="36" y="515"/>
                  </a:lnTo>
                  <a:lnTo>
                    <a:pt x="40" y="512"/>
                  </a:lnTo>
                  <a:lnTo>
                    <a:pt x="40" y="515"/>
                  </a:lnTo>
                  <a:lnTo>
                    <a:pt x="43" y="515"/>
                  </a:lnTo>
                  <a:lnTo>
                    <a:pt x="45" y="510"/>
                  </a:lnTo>
                  <a:lnTo>
                    <a:pt x="48" y="503"/>
                  </a:lnTo>
                  <a:lnTo>
                    <a:pt x="52" y="498"/>
                  </a:lnTo>
                  <a:lnTo>
                    <a:pt x="50" y="512"/>
                  </a:lnTo>
                  <a:lnTo>
                    <a:pt x="52" y="512"/>
                  </a:lnTo>
                  <a:lnTo>
                    <a:pt x="55" y="510"/>
                  </a:lnTo>
                  <a:lnTo>
                    <a:pt x="57" y="510"/>
                  </a:lnTo>
                  <a:lnTo>
                    <a:pt x="45" y="519"/>
                  </a:lnTo>
                  <a:lnTo>
                    <a:pt x="43" y="519"/>
                  </a:lnTo>
                  <a:lnTo>
                    <a:pt x="43" y="524"/>
                  </a:lnTo>
                  <a:lnTo>
                    <a:pt x="45" y="524"/>
                  </a:lnTo>
                  <a:lnTo>
                    <a:pt x="40" y="529"/>
                  </a:lnTo>
                  <a:lnTo>
                    <a:pt x="40" y="522"/>
                  </a:lnTo>
                  <a:lnTo>
                    <a:pt x="36" y="517"/>
                  </a:lnTo>
                  <a:lnTo>
                    <a:pt x="29" y="517"/>
                  </a:lnTo>
                  <a:lnTo>
                    <a:pt x="26" y="519"/>
                  </a:lnTo>
                  <a:lnTo>
                    <a:pt x="24" y="517"/>
                  </a:lnTo>
                  <a:lnTo>
                    <a:pt x="14" y="517"/>
                  </a:lnTo>
                  <a:lnTo>
                    <a:pt x="12" y="519"/>
                  </a:lnTo>
                  <a:lnTo>
                    <a:pt x="10" y="519"/>
                  </a:lnTo>
                  <a:lnTo>
                    <a:pt x="5" y="519"/>
                  </a:lnTo>
                  <a:lnTo>
                    <a:pt x="3" y="524"/>
                  </a:lnTo>
                  <a:lnTo>
                    <a:pt x="3" y="529"/>
                  </a:lnTo>
                  <a:lnTo>
                    <a:pt x="7" y="527"/>
                  </a:lnTo>
                  <a:lnTo>
                    <a:pt x="7" y="534"/>
                  </a:lnTo>
                  <a:lnTo>
                    <a:pt x="0" y="529"/>
                  </a:lnTo>
                  <a:lnTo>
                    <a:pt x="0" y="531"/>
                  </a:lnTo>
                  <a:lnTo>
                    <a:pt x="3" y="541"/>
                  </a:lnTo>
                  <a:lnTo>
                    <a:pt x="5" y="541"/>
                  </a:lnTo>
                  <a:lnTo>
                    <a:pt x="14" y="536"/>
                  </a:lnTo>
                  <a:lnTo>
                    <a:pt x="7" y="545"/>
                  </a:lnTo>
                  <a:lnTo>
                    <a:pt x="10" y="545"/>
                  </a:lnTo>
                  <a:lnTo>
                    <a:pt x="5" y="550"/>
                  </a:lnTo>
                  <a:lnTo>
                    <a:pt x="3" y="553"/>
                  </a:lnTo>
                  <a:lnTo>
                    <a:pt x="5" y="562"/>
                  </a:lnTo>
                  <a:lnTo>
                    <a:pt x="10" y="555"/>
                  </a:lnTo>
                  <a:lnTo>
                    <a:pt x="10" y="562"/>
                  </a:lnTo>
                  <a:lnTo>
                    <a:pt x="14" y="567"/>
                  </a:lnTo>
                  <a:lnTo>
                    <a:pt x="10" y="567"/>
                  </a:lnTo>
                  <a:lnTo>
                    <a:pt x="7" y="569"/>
                  </a:lnTo>
                  <a:lnTo>
                    <a:pt x="7" y="571"/>
                  </a:lnTo>
                  <a:lnTo>
                    <a:pt x="10" y="574"/>
                  </a:lnTo>
                  <a:lnTo>
                    <a:pt x="31" y="541"/>
                  </a:lnTo>
                  <a:lnTo>
                    <a:pt x="33" y="543"/>
                  </a:lnTo>
                  <a:lnTo>
                    <a:pt x="33" y="545"/>
                  </a:lnTo>
                  <a:lnTo>
                    <a:pt x="40" y="543"/>
                  </a:lnTo>
                  <a:lnTo>
                    <a:pt x="36" y="548"/>
                  </a:lnTo>
                  <a:lnTo>
                    <a:pt x="33" y="555"/>
                  </a:lnTo>
                  <a:lnTo>
                    <a:pt x="33" y="550"/>
                  </a:lnTo>
                  <a:lnTo>
                    <a:pt x="31" y="548"/>
                  </a:lnTo>
                  <a:lnTo>
                    <a:pt x="24" y="557"/>
                  </a:lnTo>
                  <a:lnTo>
                    <a:pt x="24" y="560"/>
                  </a:lnTo>
                  <a:lnTo>
                    <a:pt x="24" y="562"/>
                  </a:lnTo>
                  <a:lnTo>
                    <a:pt x="14" y="576"/>
                  </a:lnTo>
                  <a:lnTo>
                    <a:pt x="17" y="579"/>
                  </a:lnTo>
                  <a:lnTo>
                    <a:pt x="24" y="579"/>
                  </a:lnTo>
                  <a:lnTo>
                    <a:pt x="26" y="576"/>
                  </a:lnTo>
                  <a:lnTo>
                    <a:pt x="26" y="579"/>
                  </a:lnTo>
                  <a:lnTo>
                    <a:pt x="17" y="586"/>
                  </a:lnTo>
                  <a:lnTo>
                    <a:pt x="7" y="586"/>
                  </a:lnTo>
                  <a:lnTo>
                    <a:pt x="3" y="595"/>
                  </a:lnTo>
                  <a:lnTo>
                    <a:pt x="3" y="597"/>
                  </a:lnTo>
                  <a:lnTo>
                    <a:pt x="5" y="600"/>
                  </a:lnTo>
                  <a:lnTo>
                    <a:pt x="7" y="600"/>
                  </a:lnTo>
                  <a:lnTo>
                    <a:pt x="10" y="597"/>
                  </a:lnTo>
                  <a:lnTo>
                    <a:pt x="10" y="600"/>
                  </a:lnTo>
                  <a:lnTo>
                    <a:pt x="12" y="600"/>
                  </a:lnTo>
                  <a:lnTo>
                    <a:pt x="14" y="597"/>
                  </a:lnTo>
                  <a:lnTo>
                    <a:pt x="12" y="595"/>
                  </a:lnTo>
                  <a:lnTo>
                    <a:pt x="14" y="597"/>
                  </a:lnTo>
                  <a:lnTo>
                    <a:pt x="19" y="595"/>
                  </a:lnTo>
                  <a:lnTo>
                    <a:pt x="24" y="590"/>
                  </a:lnTo>
                  <a:lnTo>
                    <a:pt x="24" y="593"/>
                  </a:lnTo>
                  <a:lnTo>
                    <a:pt x="24" y="595"/>
                  </a:lnTo>
                  <a:lnTo>
                    <a:pt x="19" y="600"/>
                  </a:lnTo>
                  <a:lnTo>
                    <a:pt x="22" y="600"/>
                  </a:lnTo>
                  <a:lnTo>
                    <a:pt x="14" y="621"/>
                  </a:lnTo>
                  <a:lnTo>
                    <a:pt x="10" y="616"/>
                  </a:lnTo>
                  <a:lnTo>
                    <a:pt x="7" y="619"/>
                  </a:lnTo>
                  <a:lnTo>
                    <a:pt x="5" y="628"/>
                  </a:lnTo>
                  <a:lnTo>
                    <a:pt x="19" y="649"/>
                  </a:lnTo>
                  <a:lnTo>
                    <a:pt x="26" y="654"/>
                  </a:lnTo>
                  <a:lnTo>
                    <a:pt x="29" y="654"/>
                  </a:lnTo>
                  <a:lnTo>
                    <a:pt x="31" y="647"/>
                  </a:lnTo>
                  <a:lnTo>
                    <a:pt x="31" y="661"/>
                  </a:lnTo>
                  <a:lnTo>
                    <a:pt x="31" y="659"/>
                  </a:lnTo>
                  <a:lnTo>
                    <a:pt x="33" y="659"/>
                  </a:lnTo>
                  <a:lnTo>
                    <a:pt x="36" y="661"/>
                  </a:lnTo>
                  <a:lnTo>
                    <a:pt x="38" y="659"/>
                  </a:lnTo>
                  <a:lnTo>
                    <a:pt x="40" y="659"/>
                  </a:lnTo>
                  <a:lnTo>
                    <a:pt x="45" y="659"/>
                  </a:lnTo>
                  <a:lnTo>
                    <a:pt x="40" y="664"/>
                  </a:lnTo>
                  <a:lnTo>
                    <a:pt x="50" y="666"/>
                  </a:lnTo>
                  <a:lnTo>
                    <a:pt x="57" y="661"/>
                  </a:lnTo>
                  <a:lnTo>
                    <a:pt x="62" y="652"/>
                  </a:lnTo>
                  <a:lnTo>
                    <a:pt x="64" y="659"/>
                  </a:lnTo>
                  <a:lnTo>
                    <a:pt x="95" y="621"/>
                  </a:lnTo>
                  <a:lnTo>
                    <a:pt x="95" y="614"/>
                  </a:lnTo>
                  <a:lnTo>
                    <a:pt x="104" y="619"/>
                  </a:lnTo>
                  <a:lnTo>
                    <a:pt x="109" y="616"/>
                  </a:lnTo>
                  <a:lnTo>
                    <a:pt x="109" y="607"/>
                  </a:lnTo>
                  <a:lnTo>
                    <a:pt x="114" y="607"/>
                  </a:lnTo>
                  <a:lnTo>
                    <a:pt x="114" y="600"/>
                  </a:lnTo>
                  <a:lnTo>
                    <a:pt x="109" y="593"/>
                  </a:lnTo>
                  <a:lnTo>
                    <a:pt x="109" y="588"/>
                  </a:lnTo>
                  <a:lnTo>
                    <a:pt x="109" y="586"/>
                  </a:lnTo>
                  <a:lnTo>
                    <a:pt x="114" y="590"/>
                  </a:lnTo>
                  <a:lnTo>
                    <a:pt x="114" y="593"/>
                  </a:lnTo>
                  <a:lnTo>
                    <a:pt x="114" y="590"/>
                  </a:lnTo>
                  <a:lnTo>
                    <a:pt x="114" y="579"/>
                  </a:lnTo>
                  <a:lnTo>
                    <a:pt x="116" y="576"/>
                  </a:lnTo>
                  <a:lnTo>
                    <a:pt x="118" y="576"/>
                  </a:lnTo>
                  <a:lnTo>
                    <a:pt x="121" y="579"/>
                  </a:lnTo>
                  <a:lnTo>
                    <a:pt x="116" y="581"/>
                  </a:lnTo>
                  <a:lnTo>
                    <a:pt x="121" y="607"/>
                  </a:lnTo>
                  <a:lnTo>
                    <a:pt x="123" y="607"/>
                  </a:lnTo>
                  <a:lnTo>
                    <a:pt x="125" y="609"/>
                  </a:lnTo>
                  <a:lnTo>
                    <a:pt x="130" y="612"/>
                  </a:lnTo>
                  <a:lnTo>
                    <a:pt x="133" y="623"/>
                  </a:lnTo>
                  <a:lnTo>
                    <a:pt x="133" y="619"/>
                  </a:lnTo>
                  <a:lnTo>
                    <a:pt x="135" y="623"/>
                  </a:lnTo>
                  <a:lnTo>
                    <a:pt x="137" y="621"/>
                  </a:lnTo>
                  <a:lnTo>
                    <a:pt x="144" y="574"/>
                  </a:lnTo>
                  <a:lnTo>
                    <a:pt x="156" y="567"/>
                  </a:lnTo>
                  <a:lnTo>
                    <a:pt x="151" y="527"/>
                  </a:lnTo>
                  <a:lnTo>
                    <a:pt x="149" y="524"/>
                  </a:lnTo>
                  <a:lnTo>
                    <a:pt x="149" y="519"/>
                  </a:lnTo>
                  <a:lnTo>
                    <a:pt x="156" y="512"/>
                  </a:lnTo>
                  <a:lnTo>
                    <a:pt x="161" y="503"/>
                  </a:lnTo>
                  <a:lnTo>
                    <a:pt x="159" y="498"/>
                  </a:lnTo>
                  <a:lnTo>
                    <a:pt x="149" y="486"/>
                  </a:lnTo>
                  <a:lnTo>
                    <a:pt x="147" y="423"/>
                  </a:lnTo>
                  <a:lnTo>
                    <a:pt x="142" y="401"/>
                  </a:lnTo>
                  <a:lnTo>
                    <a:pt x="156" y="378"/>
                  </a:lnTo>
                  <a:lnTo>
                    <a:pt x="168" y="373"/>
                  </a:lnTo>
                  <a:lnTo>
                    <a:pt x="175" y="375"/>
                  </a:lnTo>
                  <a:lnTo>
                    <a:pt x="177" y="373"/>
                  </a:lnTo>
                  <a:lnTo>
                    <a:pt x="180" y="361"/>
                  </a:lnTo>
                  <a:lnTo>
                    <a:pt x="170" y="345"/>
                  </a:lnTo>
                  <a:lnTo>
                    <a:pt x="182" y="276"/>
                  </a:lnTo>
                  <a:lnTo>
                    <a:pt x="192" y="269"/>
                  </a:lnTo>
                  <a:lnTo>
                    <a:pt x="208" y="222"/>
                  </a:lnTo>
                  <a:lnTo>
                    <a:pt x="203" y="208"/>
                  </a:lnTo>
                  <a:lnTo>
                    <a:pt x="220" y="175"/>
                  </a:lnTo>
                  <a:lnTo>
                    <a:pt x="222" y="175"/>
                  </a:lnTo>
                  <a:lnTo>
                    <a:pt x="227" y="179"/>
                  </a:lnTo>
                  <a:lnTo>
                    <a:pt x="229" y="177"/>
                  </a:lnTo>
                  <a:lnTo>
                    <a:pt x="232" y="151"/>
                  </a:lnTo>
                  <a:lnTo>
                    <a:pt x="234" y="151"/>
                  </a:lnTo>
                  <a:lnTo>
                    <a:pt x="258" y="153"/>
                  </a:lnTo>
                  <a:lnTo>
                    <a:pt x="260" y="151"/>
                  </a:lnTo>
                  <a:lnTo>
                    <a:pt x="260" y="149"/>
                  </a:lnTo>
                  <a:lnTo>
                    <a:pt x="258" y="146"/>
                  </a:lnTo>
                  <a:lnTo>
                    <a:pt x="258" y="123"/>
                  </a:lnTo>
                  <a:lnTo>
                    <a:pt x="265" y="120"/>
                  </a:lnTo>
                  <a:lnTo>
                    <a:pt x="267" y="115"/>
                  </a:lnTo>
                  <a:lnTo>
                    <a:pt x="272" y="115"/>
                  </a:lnTo>
                  <a:lnTo>
                    <a:pt x="272" y="106"/>
                  </a:lnTo>
                  <a:lnTo>
                    <a:pt x="277" y="106"/>
                  </a:lnTo>
                  <a:lnTo>
                    <a:pt x="296" y="127"/>
                  </a:lnTo>
                  <a:lnTo>
                    <a:pt x="312" y="130"/>
                  </a:lnTo>
                  <a:lnTo>
                    <a:pt x="319" y="118"/>
                  </a:lnTo>
                  <a:lnTo>
                    <a:pt x="322" y="118"/>
                  </a:lnTo>
                  <a:lnTo>
                    <a:pt x="329" y="125"/>
                  </a:lnTo>
                  <a:lnTo>
                    <a:pt x="331" y="125"/>
                  </a:lnTo>
                  <a:lnTo>
                    <a:pt x="345" y="104"/>
                  </a:lnTo>
                  <a:lnTo>
                    <a:pt x="345" y="64"/>
                  </a:lnTo>
                  <a:lnTo>
                    <a:pt x="369" y="45"/>
                  </a:lnTo>
                  <a:lnTo>
                    <a:pt x="390" y="59"/>
                  </a:lnTo>
                  <a:lnTo>
                    <a:pt x="395" y="66"/>
                  </a:lnTo>
                  <a:lnTo>
                    <a:pt x="392" y="85"/>
                  </a:lnTo>
                  <a:lnTo>
                    <a:pt x="395" y="87"/>
                  </a:lnTo>
                  <a:lnTo>
                    <a:pt x="397" y="87"/>
                  </a:lnTo>
                  <a:lnTo>
                    <a:pt x="400" y="82"/>
                  </a:lnTo>
                  <a:lnTo>
                    <a:pt x="400" y="78"/>
                  </a:lnTo>
                  <a:lnTo>
                    <a:pt x="397" y="75"/>
                  </a:lnTo>
                  <a:lnTo>
                    <a:pt x="407" y="64"/>
                  </a:lnTo>
                  <a:lnTo>
                    <a:pt x="407" y="61"/>
                  </a:lnTo>
                  <a:lnTo>
                    <a:pt x="404" y="59"/>
                  </a:lnTo>
                  <a:lnTo>
                    <a:pt x="404" y="56"/>
                  </a:lnTo>
                  <a:lnTo>
                    <a:pt x="414" y="56"/>
                  </a:lnTo>
                  <a:lnTo>
                    <a:pt x="416" y="54"/>
                  </a:lnTo>
                  <a:lnTo>
                    <a:pt x="416" y="52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wrap="none" lIns="91083" tIns="45541" rIns="91083" bIns="45541"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de-DE" sz="1600" kern="0" dirty="0">
                <a:solidFill>
                  <a:schemeClr val="bg1">
                    <a:lumMod val="75000"/>
                  </a:schemeClr>
                </a:solidFill>
                <a:latin typeface="Arial" charset="0"/>
              </a:endParaRPr>
            </a:p>
          </p:txBody>
        </p:sp>
        <p:sp>
          <p:nvSpPr>
            <p:cNvPr id="106" name="Freeform 73"/>
            <p:cNvSpPr>
              <a:spLocks/>
            </p:cNvSpPr>
            <p:nvPr/>
          </p:nvSpPr>
          <p:spPr bwMode="auto">
            <a:xfrm>
              <a:off x="4095750" y="2735262"/>
              <a:ext cx="47624" cy="26987"/>
            </a:xfrm>
            <a:custGeom>
              <a:avLst/>
              <a:gdLst>
                <a:gd name="T0" fmla="*/ 0 w 17"/>
                <a:gd name="T1" fmla="*/ 18891 h 10"/>
                <a:gd name="T2" fmla="*/ 0 w 17"/>
                <a:gd name="T3" fmla="*/ 18891 h 10"/>
                <a:gd name="T4" fmla="*/ 39221 w 17"/>
                <a:gd name="T5" fmla="*/ 0 h 10"/>
                <a:gd name="T6" fmla="*/ 47625 w 17"/>
                <a:gd name="T7" fmla="*/ 13494 h 10"/>
                <a:gd name="T8" fmla="*/ 8404 w 17"/>
                <a:gd name="T9" fmla="*/ 26987 h 10"/>
                <a:gd name="T10" fmla="*/ 0 w 17"/>
                <a:gd name="T11" fmla="*/ 18891 h 10"/>
                <a:gd name="T12" fmla="*/ 0 w 17"/>
                <a:gd name="T13" fmla="*/ 18891 h 10"/>
                <a:gd name="T14" fmla="*/ 0 w 17"/>
                <a:gd name="T15" fmla="*/ 18891 h 1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7"/>
                <a:gd name="T25" fmla="*/ 0 h 10"/>
                <a:gd name="T26" fmla="*/ 17 w 17"/>
                <a:gd name="T27" fmla="*/ 10 h 1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7" h="10">
                  <a:moveTo>
                    <a:pt x="0" y="7"/>
                  </a:moveTo>
                  <a:lnTo>
                    <a:pt x="0" y="7"/>
                  </a:lnTo>
                  <a:lnTo>
                    <a:pt x="14" y="0"/>
                  </a:lnTo>
                  <a:lnTo>
                    <a:pt x="17" y="5"/>
                  </a:lnTo>
                  <a:lnTo>
                    <a:pt x="3" y="10"/>
                  </a:lnTo>
                  <a:lnTo>
                    <a:pt x="0" y="7"/>
                  </a:lnTo>
                  <a:close/>
                </a:path>
              </a:pathLst>
            </a:custGeom>
            <a:solidFill>
              <a:srgbClr val="F8F8F8"/>
            </a:solidFill>
            <a:ln w="12700">
              <a:solidFill>
                <a:srgbClr val="FFFFFF"/>
              </a:solidFill>
              <a:miter lim="800000"/>
              <a:headEnd/>
              <a:tailEnd/>
            </a:ln>
          </p:spPr>
          <p:txBody>
            <a:bodyPr lIns="91083" tIns="45541" rIns="91083" bIns="45541"/>
            <a:lstStyle/>
            <a:p>
              <a:pPr marL="0" marR="0" lvl="0" indent="0" algn="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600" b="0" i="0" u="none" strike="noStrike" kern="0" cap="none" spc="0" normalizeH="0" baseline="0" noProof="0" dirty="0">
                <a:ln>
                  <a:noFill/>
                </a:ln>
                <a:solidFill>
                  <a:srgbClr val="76777A"/>
                </a:solidFill>
                <a:effectLst/>
                <a:uLnTx/>
                <a:uFillTx/>
                <a:latin typeface="Arial" charset="0"/>
              </a:endParaRPr>
            </a:p>
          </p:txBody>
        </p:sp>
        <p:sp>
          <p:nvSpPr>
            <p:cNvPr id="107" name="Freeform 74"/>
            <p:cNvSpPr>
              <a:spLocks/>
            </p:cNvSpPr>
            <p:nvPr/>
          </p:nvSpPr>
          <p:spPr bwMode="auto">
            <a:xfrm>
              <a:off x="4095750" y="2735262"/>
              <a:ext cx="47624" cy="26987"/>
            </a:xfrm>
            <a:custGeom>
              <a:avLst/>
              <a:gdLst>
                <a:gd name="T0" fmla="*/ 0 w 17"/>
                <a:gd name="T1" fmla="*/ 18891 h 10"/>
                <a:gd name="T2" fmla="*/ 0 w 17"/>
                <a:gd name="T3" fmla="*/ 18891 h 10"/>
                <a:gd name="T4" fmla="*/ 39221 w 17"/>
                <a:gd name="T5" fmla="*/ 0 h 10"/>
                <a:gd name="T6" fmla="*/ 47625 w 17"/>
                <a:gd name="T7" fmla="*/ 13494 h 10"/>
                <a:gd name="T8" fmla="*/ 8404 w 17"/>
                <a:gd name="T9" fmla="*/ 26987 h 10"/>
                <a:gd name="T10" fmla="*/ 0 w 17"/>
                <a:gd name="T11" fmla="*/ 18891 h 10"/>
                <a:gd name="T12" fmla="*/ 0 w 17"/>
                <a:gd name="T13" fmla="*/ 18891 h 10"/>
                <a:gd name="T14" fmla="*/ 0 w 17"/>
                <a:gd name="T15" fmla="*/ 18891 h 1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7"/>
                <a:gd name="T25" fmla="*/ 0 h 10"/>
                <a:gd name="T26" fmla="*/ 17 w 17"/>
                <a:gd name="T27" fmla="*/ 10 h 1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7" h="10">
                  <a:moveTo>
                    <a:pt x="0" y="7"/>
                  </a:moveTo>
                  <a:lnTo>
                    <a:pt x="0" y="7"/>
                  </a:lnTo>
                  <a:lnTo>
                    <a:pt x="14" y="0"/>
                  </a:lnTo>
                  <a:lnTo>
                    <a:pt x="17" y="5"/>
                  </a:lnTo>
                  <a:lnTo>
                    <a:pt x="3" y="10"/>
                  </a:lnTo>
                  <a:lnTo>
                    <a:pt x="0" y="7"/>
                  </a:lnTo>
                  <a:close/>
                </a:path>
              </a:pathLst>
            </a:custGeom>
            <a:solidFill>
              <a:srgbClr val="F8F8F8"/>
            </a:solidFill>
            <a:ln w="12700">
              <a:solidFill>
                <a:srgbClr val="FFFFFF"/>
              </a:solidFill>
              <a:round/>
              <a:headEnd/>
              <a:tailEnd/>
            </a:ln>
          </p:spPr>
          <p:txBody>
            <a:bodyPr lIns="91083" tIns="45541" rIns="91083" bIns="45541"/>
            <a:lstStyle/>
            <a:p>
              <a:pPr marL="0" marR="0" lvl="0" indent="0" algn="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600" b="0" i="0" u="none" strike="noStrike" kern="0" cap="none" spc="0" normalizeH="0" baseline="0" noProof="0" dirty="0">
                <a:ln>
                  <a:noFill/>
                </a:ln>
                <a:solidFill>
                  <a:srgbClr val="76777A"/>
                </a:solidFill>
                <a:effectLst/>
                <a:uLnTx/>
                <a:uFillTx/>
                <a:latin typeface="Arial" charset="0"/>
              </a:endParaRPr>
            </a:p>
          </p:txBody>
        </p:sp>
        <p:sp>
          <p:nvSpPr>
            <p:cNvPr id="108" name="Freeform 75"/>
            <p:cNvSpPr>
              <a:spLocks/>
            </p:cNvSpPr>
            <p:nvPr/>
          </p:nvSpPr>
          <p:spPr bwMode="auto">
            <a:xfrm>
              <a:off x="4095750" y="2735262"/>
              <a:ext cx="47624" cy="26987"/>
            </a:xfrm>
            <a:custGeom>
              <a:avLst/>
              <a:gdLst>
                <a:gd name="T0" fmla="*/ 0 w 17"/>
                <a:gd name="T1" fmla="*/ 18891 h 10"/>
                <a:gd name="T2" fmla="*/ 0 w 17"/>
                <a:gd name="T3" fmla="*/ 18891 h 10"/>
                <a:gd name="T4" fmla="*/ 39221 w 17"/>
                <a:gd name="T5" fmla="*/ 0 h 10"/>
                <a:gd name="T6" fmla="*/ 47625 w 17"/>
                <a:gd name="T7" fmla="*/ 13494 h 10"/>
                <a:gd name="T8" fmla="*/ 8404 w 17"/>
                <a:gd name="T9" fmla="*/ 26987 h 10"/>
                <a:gd name="T10" fmla="*/ 0 w 17"/>
                <a:gd name="T11" fmla="*/ 18891 h 10"/>
                <a:gd name="T12" fmla="*/ 0 w 17"/>
                <a:gd name="T13" fmla="*/ 18891 h 10"/>
                <a:gd name="T14" fmla="*/ 0 w 17"/>
                <a:gd name="T15" fmla="*/ 18891 h 1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7"/>
                <a:gd name="T25" fmla="*/ 0 h 10"/>
                <a:gd name="T26" fmla="*/ 17 w 17"/>
                <a:gd name="T27" fmla="*/ 10 h 1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7" h="10">
                  <a:moveTo>
                    <a:pt x="0" y="7"/>
                  </a:moveTo>
                  <a:lnTo>
                    <a:pt x="0" y="7"/>
                  </a:lnTo>
                  <a:lnTo>
                    <a:pt x="14" y="0"/>
                  </a:lnTo>
                  <a:lnTo>
                    <a:pt x="17" y="5"/>
                  </a:lnTo>
                  <a:lnTo>
                    <a:pt x="3" y="10"/>
                  </a:lnTo>
                  <a:lnTo>
                    <a:pt x="0" y="7"/>
                  </a:lnTo>
                  <a:close/>
                </a:path>
              </a:pathLst>
            </a:custGeom>
            <a:solidFill>
              <a:srgbClr val="F8F8F8"/>
            </a:solidFill>
            <a:ln w="12700">
              <a:solidFill>
                <a:srgbClr val="FFFFFF"/>
              </a:solidFill>
              <a:miter lim="800000"/>
              <a:headEnd/>
              <a:tailEnd/>
            </a:ln>
          </p:spPr>
          <p:txBody>
            <a:bodyPr lIns="91083" tIns="45541" rIns="91083" bIns="45541"/>
            <a:lstStyle/>
            <a:p>
              <a:pPr marL="0" marR="0" lvl="0" indent="0" algn="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600" b="0" i="0" u="none" strike="noStrike" kern="0" cap="none" spc="0" normalizeH="0" baseline="0" noProof="0" dirty="0">
                <a:ln>
                  <a:noFill/>
                </a:ln>
                <a:solidFill>
                  <a:srgbClr val="76777A"/>
                </a:solidFill>
                <a:effectLst/>
                <a:uLnTx/>
                <a:uFillTx/>
                <a:latin typeface="Arial" charset="0"/>
              </a:endParaRPr>
            </a:p>
          </p:txBody>
        </p:sp>
        <p:sp>
          <p:nvSpPr>
            <p:cNvPr id="109" name="Freeform 76"/>
            <p:cNvSpPr>
              <a:spLocks/>
            </p:cNvSpPr>
            <p:nvPr/>
          </p:nvSpPr>
          <p:spPr bwMode="auto">
            <a:xfrm>
              <a:off x="4095750" y="2735262"/>
              <a:ext cx="47624" cy="26987"/>
            </a:xfrm>
            <a:custGeom>
              <a:avLst/>
              <a:gdLst>
                <a:gd name="T0" fmla="*/ 0 w 17"/>
                <a:gd name="T1" fmla="*/ 18891 h 10"/>
                <a:gd name="T2" fmla="*/ 0 w 17"/>
                <a:gd name="T3" fmla="*/ 18891 h 10"/>
                <a:gd name="T4" fmla="*/ 39221 w 17"/>
                <a:gd name="T5" fmla="*/ 0 h 10"/>
                <a:gd name="T6" fmla="*/ 47625 w 17"/>
                <a:gd name="T7" fmla="*/ 13494 h 10"/>
                <a:gd name="T8" fmla="*/ 8404 w 17"/>
                <a:gd name="T9" fmla="*/ 26987 h 10"/>
                <a:gd name="T10" fmla="*/ 0 w 17"/>
                <a:gd name="T11" fmla="*/ 18891 h 1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7"/>
                <a:gd name="T19" fmla="*/ 0 h 10"/>
                <a:gd name="T20" fmla="*/ 17 w 17"/>
                <a:gd name="T21" fmla="*/ 10 h 1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7" h="10">
                  <a:moveTo>
                    <a:pt x="0" y="7"/>
                  </a:moveTo>
                  <a:lnTo>
                    <a:pt x="0" y="7"/>
                  </a:lnTo>
                  <a:lnTo>
                    <a:pt x="14" y="0"/>
                  </a:lnTo>
                  <a:lnTo>
                    <a:pt x="17" y="5"/>
                  </a:lnTo>
                  <a:lnTo>
                    <a:pt x="3" y="10"/>
                  </a:lnTo>
                  <a:lnTo>
                    <a:pt x="0" y="7"/>
                  </a:lnTo>
                  <a:close/>
                </a:path>
              </a:pathLst>
            </a:custGeom>
            <a:solidFill>
              <a:srgbClr val="F8F8F8"/>
            </a:solidFill>
            <a:ln w="12700">
              <a:solidFill>
                <a:srgbClr val="FFFFFF"/>
              </a:solidFill>
              <a:round/>
              <a:headEnd/>
              <a:tailEnd/>
            </a:ln>
          </p:spPr>
          <p:txBody>
            <a:bodyPr lIns="91083" tIns="45541" rIns="91083" bIns="45541"/>
            <a:lstStyle/>
            <a:p>
              <a:pPr marL="0" marR="0" lvl="0" indent="0" algn="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600" b="0" i="0" u="none" strike="noStrike" kern="0" cap="none" spc="0" normalizeH="0" baseline="0" noProof="0" dirty="0">
                <a:ln>
                  <a:noFill/>
                </a:ln>
                <a:solidFill>
                  <a:srgbClr val="76777A"/>
                </a:solidFill>
                <a:effectLst/>
                <a:uLnTx/>
                <a:uFillTx/>
                <a:latin typeface="Arial" charset="0"/>
              </a:endParaRPr>
            </a:p>
          </p:txBody>
        </p:sp>
        <p:sp>
          <p:nvSpPr>
            <p:cNvPr id="110" name="Freeform 77"/>
            <p:cNvSpPr>
              <a:spLocks/>
            </p:cNvSpPr>
            <p:nvPr/>
          </p:nvSpPr>
          <p:spPr bwMode="auto">
            <a:xfrm>
              <a:off x="4095750" y="2735262"/>
              <a:ext cx="47624" cy="26987"/>
            </a:xfrm>
            <a:custGeom>
              <a:avLst/>
              <a:gdLst>
                <a:gd name="T0" fmla="*/ 0 w 17"/>
                <a:gd name="T1" fmla="*/ 18891 h 10"/>
                <a:gd name="T2" fmla="*/ 0 w 17"/>
                <a:gd name="T3" fmla="*/ 18891 h 10"/>
                <a:gd name="T4" fmla="*/ 39221 w 17"/>
                <a:gd name="T5" fmla="*/ 0 h 10"/>
                <a:gd name="T6" fmla="*/ 47625 w 17"/>
                <a:gd name="T7" fmla="*/ 13494 h 10"/>
                <a:gd name="T8" fmla="*/ 8404 w 17"/>
                <a:gd name="T9" fmla="*/ 26987 h 10"/>
                <a:gd name="T10" fmla="*/ 0 w 17"/>
                <a:gd name="T11" fmla="*/ 18891 h 1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7"/>
                <a:gd name="T19" fmla="*/ 0 h 10"/>
                <a:gd name="T20" fmla="*/ 17 w 17"/>
                <a:gd name="T21" fmla="*/ 10 h 1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7" h="10">
                  <a:moveTo>
                    <a:pt x="0" y="7"/>
                  </a:moveTo>
                  <a:lnTo>
                    <a:pt x="0" y="7"/>
                  </a:lnTo>
                  <a:lnTo>
                    <a:pt x="14" y="0"/>
                  </a:lnTo>
                  <a:lnTo>
                    <a:pt x="17" y="5"/>
                  </a:lnTo>
                  <a:lnTo>
                    <a:pt x="3" y="10"/>
                  </a:lnTo>
                  <a:lnTo>
                    <a:pt x="0" y="7"/>
                  </a:lnTo>
                </a:path>
              </a:pathLst>
            </a:custGeom>
            <a:solidFill>
              <a:srgbClr val="F8F8F8"/>
            </a:solidFill>
            <a:ln w="12700">
              <a:solidFill>
                <a:srgbClr val="FFFFFF"/>
              </a:solidFill>
              <a:round/>
              <a:headEnd/>
              <a:tailEnd/>
            </a:ln>
          </p:spPr>
          <p:txBody>
            <a:bodyPr lIns="91083" tIns="45541" rIns="91083" bIns="45541"/>
            <a:lstStyle/>
            <a:p>
              <a:pPr marL="0" marR="0" lvl="0" indent="0" algn="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600" b="0" i="0" u="none" strike="noStrike" kern="0" cap="none" spc="0" normalizeH="0" baseline="0" noProof="0" dirty="0">
                <a:ln>
                  <a:noFill/>
                </a:ln>
                <a:solidFill>
                  <a:srgbClr val="76777A"/>
                </a:solidFill>
                <a:effectLst/>
                <a:uLnTx/>
                <a:uFillTx/>
                <a:latin typeface="Arial" charset="0"/>
              </a:endParaRPr>
            </a:p>
          </p:txBody>
        </p:sp>
        <p:sp>
          <p:nvSpPr>
            <p:cNvPr id="111" name="Freeform 78"/>
            <p:cNvSpPr>
              <a:spLocks/>
            </p:cNvSpPr>
            <p:nvPr/>
          </p:nvSpPr>
          <p:spPr bwMode="auto">
            <a:xfrm>
              <a:off x="3929063" y="2900363"/>
              <a:ext cx="17463" cy="26987"/>
            </a:xfrm>
            <a:custGeom>
              <a:avLst/>
              <a:gdLst>
                <a:gd name="T0" fmla="*/ 10477 w 5"/>
                <a:gd name="T1" fmla="*/ 26987 h 10"/>
                <a:gd name="T2" fmla="*/ 10477 w 5"/>
                <a:gd name="T3" fmla="*/ 26987 h 10"/>
                <a:gd name="T4" fmla="*/ 17462 w 5"/>
                <a:gd name="T5" fmla="*/ 0 h 10"/>
                <a:gd name="T6" fmla="*/ 10477 w 5"/>
                <a:gd name="T7" fmla="*/ 0 h 10"/>
                <a:gd name="T8" fmla="*/ 0 w 5"/>
                <a:gd name="T9" fmla="*/ 8096 h 10"/>
                <a:gd name="T10" fmla="*/ 0 w 5"/>
                <a:gd name="T11" fmla="*/ 18891 h 10"/>
                <a:gd name="T12" fmla="*/ 10477 w 5"/>
                <a:gd name="T13" fmla="*/ 26987 h 10"/>
                <a:gd name="T14" fmla="*/ 10477 w 5"/>
                <a:gd name="T15" fmla="*/ 26987 h 10"/>
                <a:gd name="T16" fmla="*/ 10477 w 5"/>
                <a:gd name="T17" fmla="*/ 26987 h 1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5"/>
                <a:gd name="T28" fmla="*/ 0 h 10"/>
                <a:gd name="T29" fmla="*/ 5 w 5"/>
                <a:gd name="T30" fmla="*/ 10 h 1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5" h="10">
                  <a:moveTo>
                    <a:pt x="3" y="10"/>
                  </a:moveTo>
                  <a:lnTo>
                    <a:pt x="3" y="10"/>
                  </a:lnTo>
                  <a:lnTo>
                    <a:pt x="5" y="0"/>
                  </a:lnTo>
                  <a:lnTo>
                    <a:pt x="3" y="0"/>
                  </a:lnTo>
                  <a:lnTo>
                    <a:pt x="0" y="3"/>
                  </a:lnTo>
                  <a:lnTo>
                    <a:pt x="0" y="7"/>
                  </a:lnTo>
                  <a:lnTo>
                    <a:pt x="3" y="10"/>
                  </a:lnTo>
                  <a:close/>
                </a:path>
              </a:pathLst>
            </a:custGeom>
            <a:solidFill>
              <a:srgbClr val="F8F8F8"/>
            </a:solidFill>
            <a:ln w="12700">
              <a:solidFill>
                <a:srgbClr val="FFFFFF"/>
              </a:solidFill>
              <a:miter lim="800000"/>
              <a:headEnd/>
              <a:tailEnd/>
            </a:ln>
          </p:spPr>
          <p:txBody>
            <a:bodyPr lIns="91083" tIns="45541" rIns="91083" bIns="45541"/>
            <a:lstStyle/>
            <a:p>
              <a:pPr marL="0" marR="0" lvl="0" indent="0" algn="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600" b="0" i="0" u="none" strike="noStrike" kern="0" cap="none" spc="0" normalizeH="0" baseline="0" noProof="0" dirty="0">
                <a:ln>
                  <a:noFill/>
                </a:ln>
                <a:solidFill>
                  <a:srgbClr val="76777A"/>
                </a:solidFill>
                <a:effectLst/>
                <a:uLnTx/>
                <a:uFillTx/>
                <a:latin typeface="Arial" charset="0"/>
              </a:endParaRPr>
            </a:p>
          </p:txBody>
        </p:sp>
        <p:sp>
          <p:nvSpPr>
            <p:cNvPr id="113" name="Freeform 79"/>
            <p:cNvSpPr>
              <a:spLocks/>
            </p:cNvSpPr>
            <p:nvPr/>
          </p:nvSpPr>
          <p:spPr bwMode="auto">
            <a:xfrm>
              <a:off x="3929063" y="2900363"/>
              <a:ext cx="17463" cy="26987"/>
            </a:xfrm>
            <a:custGeom>
              <a:avLst/>
              <a:gdLst>
                <a:gd name="T0" fmla="*/ 10477 w 5"/>
                <a:gd name="T1" fmla="*/ 26987 h 10"/>
                <a:gd name="T2" fmla="*/ 10477 w 5"/>
                <a:gd name="T3" fmla="*/ 26987 h 10"/>
                <a:gd name="T4" fmla="*/ 17462 w 5"/>
                <a:gd name="T5" fmla="*/ 0 h 10"/>
                <a:gd name="T6" fmla="*/ 10477 w 5"/>
                <a:gd name="T7" fmla="*/ 0 h 10"/>
                <a:gd name="T8" fmla="*/ 0 w 5"/>
                <a:gd name="T9" fmla="*/ 8096 h 10"/>
                <a:gd name="T10" fmla="*/ 0 w 5"/>
                <a:gd name="T11" fmla="*/ 18891 h 10"/>
                <a:gd name="T12" fmla="*/ 10477 w 5"/>
                <a:gd name="T13" fmla="*/ 26987 h 10"/>
                <a:gd name="T14" fmla="*/ 10477 w 5"/>
                <a:gd name="T15" fmla="*/ 26987 h 10"/>
                <a:gd name="T16" fmla="*/ 10477 w 5"/>
                <a:gd name="T17" fmla="*/ 26987 h 1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5"/>
                <a:gd name="T28" fmla="*/ 0 h 10"/>
                <a:gd name="T29" fmla="*/ 5 w 5"/>
                <a:gd name="T30" fmla="*/ 10 h 1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5" h="10">
                  <a:moveTo>
                    <a:pt x="3" y="10"/>
                  </a:moveTo>
                  <a:lnTo>
                    <a:pt x="3" y="10"/>
                  </a:lnTo>
                  <a:lnTo>
                    <a:pt x="5" y="0"/>
                  </a:lnTo>
                  <a:lnTo>
                    <a:pt x="3" y="0"/>
                  </a:lnTo>
                  <a:lnTo>
                    <a:pt x="0" y="3"/>
                  </a:lnTo>
                  <a:lnTo>
                    <a:pt x="0" y="7"/>
                  </a:lnTo>
                  <a:lnTo>
                    <a:pt x="3" y="10"/>
                  </a:lnTo>
                  <a:close/>
                </a:path>
              </a:pathLst>
            </a:custGeom>
            <a:solidFill>
              <a:srgbClr val="F8F8F8"/>
            </a:solidFill>
            <a:ln w="12700">
              <a:solidFill>
                <a:srgbClr val="FFFFFF"/>
              </a:solidFill>
              <a:round/>
              <a:headEnd/>
              <a:tailEnd/>
            </a:ln>
          </p:spPr>
          <p:txBody>
            <a:bodyPr lIns="91083" tIns="45541" rIns="91083" bIns="45541"/>
            <a:lstStyle/>
            <a:p>
              <a:pPr marL="0" marR="0" lvl="0" indent="0" algn="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600" b="0" i="0" u="none" strike="noStrike" kern="0" cap="none" spc="0" normalizeH="0" baseline="0" noProof="0" dirty="0">
                <a:ln>
                  <a:noFill/>
                </a:ln>
                <a:solidFill>
                  <a:srgbClr val="76777A"/>
                </a:solidFill>
                <a:effectLst/>
                <a:uLnTx/>
                <a:uFillTx/>
                <a:latin typeface="Arial" charset="0"/>
              </a:endParaRPr>
            </a:p>
          </p:txBody>
        </p:sp>
        <p:sp>
          <p:nvSpPr>
            <p:cNvPr id="115" name="Freeform 80"/>
            <p:cNvSpPr>
              <a:spLocks/>
            </p:cNvSpPr>
            <p:nvPr/>
          </p:nvSpPr>
          <p:spPr bwMode="auto">
            <a:xfrm>
              <a:off x="3929063" y="2900363"/>
              <a:ext cx="17463" cy="26987"/>
            </a:xfrm>
            <a:custGeom>
              <a:avLst/>
              <a:gdLst>
                <a:gd name="T0" fmla="*/ 10477 w 5"/>
                <a:gd name="T1" fmla="*/ 26987 h 10"/>
                <a:gd name="T2" fmla="*/ 10477 w 5"/>
                <a:gd name="T3" fmla="*/ 26987 h 10"/>
                <a:gd name="T4" fmla="*/ 17462 w 5"/>
                <a:gd name="T5" fmla="*/ 0 h 10"/>
                <a:gd name="T6" fmla="*/ 10477 w 5"/>
                <a:gd name="T7" fmla="*/ 0 h 10"/>
                <a:gd name="T8" fmla="*/ 0 w 5"/>
                <a:gd name="T9" fmla="*/ 8096 h 10"/>
                <a:gd name="T10" fmla="*/ 0 w 5"/>
                <a:gd name="T11" fmla="*/ 18891 h 10"/>
                <a:gd name="T12" fmla="*/ 10477 w 5"/>
                <a:gd name="T13" fmla="*/ 26987 h 10"/>
                <a:gd name="T14" fmla="*/ 10477 w 5"/>
                <a:gd name="T15" fmla="*/ 26987 h 10"/>
                <a:gd name="T16" fmla="*/ 10477 w 5"/>
                <a:gd name="T17" fmla="*/ 26987 h 1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5"/>
                <a:gd name="T28" fmla="*/ 0 h 10"/>
                <a:gd name="T29" fmla="*/ 5 w 5"/>
                <a:gd name="T30" fmla="*/ 10 h 1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5" h="10">
                  <a:moveTo>
                    <a:pt x="3" y="10"/>
                  </a:moveTo>
                  <a:lnTo>
                    <a:pt x="3" y="10"/>
                  </a:lnTo>
                  <a:lnTo>
                    <a:pt x="5" y="0"/>
                  </a:lnTo>
                  <a:lnTo>
                    <a:pt x="3" y="0"/>
                  </a:lnTo>
                  <a:lnTo>
                    <a:pt x="0" y="3"/>
                  </a:lnTo>
                  <a:lnTo>
                    <a:pt x="0" y="7"/>
                  </a:lnTo>
                  <a:lnTo>
                    <a:pt x="3" y="10"/>
                  </a:lnTo>
                  <a:close/>
                </a:path>
              </a:pathLst>
            </a:custGeom>
            <a:solidFill>
              <a:srgbClr val="F8F8F8"/>
            </a:solidFill>
            <a:ln w="12700">
              <a:solidFill>
                <a:srgbClr val="FFFFFF"/>
              </a:solidFill>
              <a:miter lim="800000"/>
              <a:headEnd/>
              <a:tailEnd/>
            </a:ln>
          </p:spPr>
          <p:txBody>
            <a:bodyPr lIns="91083" tIns="45541" rIns="91083" bIns="45541"/>
            <a:lstStyle/>
            <a:p>
              <a:pPr marL="0" marR="0" lvl="0" indent="0" algn="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600" b="0" i="0" u="none" strike="noStrike" kern="0" cap="none" spc="0" normalizeH="0" baseline="0" noProof="0" dirty="0">
                <a:ln>
                  <a:noFill/>
                </a:ln>
                <a:solidFill>
                  <a:srgbClr val="76777A"/>
                </a:solidFill>
                <a:effectLst/>
                <a:uLnTx/>
                <a:uFillTx/>
                <a:latin typeface="Arial" charset="0"/>
              </a:endParaRPr>
            </a:p>
          </p:txBody>
        </p:sp>
        <p:sp>
          <p:nvSpPr>
            <p:cNvPr id="116" name="Freeform 81"/>
            <p:cNvSpPr>
              <a:spLocks/>
            </p:cNvSpPr>
            <p:nvPr/>
          </p:nvSpPr>
          <p:spPr bwMode="auto">
            <a:xfrm>
              <a:off x="3929063" y="2900363"/>
              <a:ext cx="17463" cy="26987"/>
            </a:xfrm>
            <a:custGeom>
              <a:avLst/>
              <a:gdLst>
                <a:gd name="T0" fmla="*/ 10477 w 5"/>
                <a:gd name="T1" fmla="*/ 26987 h 10"/>
                <a:gd name="T2" fmla="*/ 10477 w 5"/>
                <a:gd name="T3" fmla="*/ 26987 h 10"/>
                <a:gd name="T4" fmla="*/ 17462 w 5"/>
                <a:gd name="T5" fmla="*/ 0 h 10"/>
                <a:gd name="T6" fmla="*/ 10477 w 5"/>
                <a:gd name="T7" fmla="*/ 0 h 10"/>
                <a:gd name="T8" fmla="*/ 0 w 5"/>
                <a:gd name="T9" fmla="*/ 8096 h 10"/>
                <a:gd name="T10" fmla="*/ 0 w 5"/>
                <a:gd name="T11" fmla="*/ 18891 h 10"/>
                <a:gd name="T12" fmla="*/ 10477 w 5"/>
                <a:gd name="T13" fmla="*/ 26987 h 1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5"/>
                <a:gd name="T22" fmla="*/ 0 h 10"/>
                <a:gd name="T23" fmla="*/ 5 w 5"/>
                <a:gd name="T24" fmla="*/ 10 h 1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5" h="10">
                  <a:moveTo>
                    <a:pt x="3" y="10"/>
                  </a:moveTo>
                  <a:lnTo>
                    <a:pt x="3" y="10"/>
                  </a:lnTo>
                  <a:lnTo>
                    <a:pt x="5" y="0"/>
                  </a:lnTo>
                  <a:lnTo>
                    <a:pt x="3" y="0"/>
                  </a:lnTo>
                  <a:lnTo>
                    <a:pt x="0" y="3"/>
                  </a:lnTo>
                  <a:lnTo>
                    <a:pt x="0" y="7"/>
                  </a:lnTo>
                  <a:lnTo>
                    <a:pt x="3" y="10"/>
                  </a:lnTo>
                  <a:close/>
                </a:path>
              </a:pathLst>
            </a:custGeom>
            <a:solidFill>
              <a:srgbClr val="F8F8F8"/>
            </a:solidFill>
            <a:ln w="12700">
              <a:solidFill>
                <a:srgbClr val="FFFFFF"/>
              </a:solidFill>
              <a:round/>
              <a:headEnd/>
              <a:tailEnd/>
            </a:ln>
          </p:spPr>
          <p:txBody>
            <a:bodyPr lIns="91083" tIns="45541" rIns="91083" bIns="45541"/>
            <a:lstStyle/>
            <a:p>
              <a:pPr marL="0" marR="0" lvl="0" indent="0" algn="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600" b="0" i="0" u="none" strike="noStrike" kern="0" cap="none" spc="0" normalizeH="0" baseline="0" noProof="0" dirty="0">
                <a:ln>
                  <a:noFill/>
                </a:ln>
                <a:solidFill>
                  <a:srgbClr val="76777A"/>
                </a:solidFill>
                <a:effectLst/>
                <a:uLnTx/>
                <a:uFillTx/>
                <a:latin typeface="Arial" charset="0"/>
              </a:endParaRPr>
            </a:p>
          </p:txBody>
        </p:sp>
        <p:sp>
          <p:nvSpPr>
            <p:cNvPr id="117" name="Freeform 82"/>
            <p:cNvSpPr>
              <a:spLocks/>
            </p:cNvSpPr>
            <p:nvPr/>
          </p:nvSpPr>
          <p:spPr bwMode="auto">
            <a:xfrm>
              <a:off x="3929063" y="2900363"/>
              <a:ext cx="17463" cy="26987"/>
            </a:xfrm>
            <a:custGeom>
              <a:avLst/>
              <a:gdLst>
                <a:gd name="T0" fmla="*/ 10477 w 5"/>
                <a:gd name="T1" fmla="*/ 26987 h 10"/>
                <a:gd name="T2" fmla="*/ 10477 w 5"/>
                <a:gd name="T3" fmla="*/ 26987 h 10"/>
                <a:gd name="T4" fmla="*/ 17462 w 5"/>
                <a:gd name="T5" fmla="*/ 0 h 10"/>
                <a:gd name="T6" fmla="*/ 10477 w 5"/>
                <a:gd name="T7" fmla="*/ 0 h 10"/>
                <a:gd name="T8" fmla="*/ 0 w 5"/>
                <a:gd name="T9" fmla="*/ 8096 h 10"/>
                <a:gd name="T10" fmla="*/ 0 w 5"/>
                <a:gd name="T11" fmla="*/ 18891 h 10"/>
                <a:gd name="T12" fmla="*/ 10477 w 5"/>
                <a:gd name="T13" fmla="*/ 26987 h 1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5"/>
                <a:gd name="T22" fmla="*/ 0 h 10"/>
                <a:gd name="T23" fmla="*/ 5 w 5"/>
                <a:gd name="T24" fmla="*/ 10 h 1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5" h="10">
                  <a:moveTo>
                    <a:pt x="3" y="10"/>
                  </a:moveTo>
                  <a:lnTo>
                    <a:pt x="3" y="10"/>
                  </a:lnTo>
                  <a:lnTo>
                    <a:pt x="5" y="0"/>
                  </a:lnTo>
                  <a:lnTo>
                    <a:pt x="3" y="0"/>
                  </a:lnTo>
                  <a:lnTo>
                    <a:pt x="0" y="3"/>
                  </a:lnTo>
                  <a:lnTo>
                    <a:pt x="0" y="7"/>
                  </a:lnTo>
                  <a:lnTo>
                    <a:pt x="3" y="10"/>
                  </a:lnTo>
                </a:path>
              </a:pathLst>
            </a:custGeom>
            <a:solidFill>
              <a:srgbClr val="F8F8F8"/>
            </a:solidFill>
            <a:ln w="12700">
              <a:solidFill>
                <a:srgbClr val="FFFFFF"/>
              </a:solidFill>
              <a:round/>
              <a:headEnd/>
              <a:tailEnd/>
            </a:ln>
          </p:spPr>
          <p:txBody>
            <a:bodyPr lIns="91083" tIns="45541" rIns="91083" bIns="45541"/>
            <a:lstStyle/>
            <a:p>
              <a:pPr marL="0" marR="0" lvl="0" indent="0" algn="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600" b="0" i="0" u="none" strike="noStrike" kern="0" cap="none" spc="0" normalizeH="0" baseline="0" noProof="0" dirty="0">
                <a:ln>
                  <a:noFill/>
                </a:ln>
                <a:solidFill>
                  <a:srgbClr val="76777A"/>
                </a:solidFill>
                <a:effectLst/>
                <a:uLnTx/>
                <a:uFillTx/>
                <a:latin typeface="Arial" charset="0"/>
              </a:endParaRPr>
            </a:p>
          </p:txBody>
        </p:sp>
        <p:sp>
          <p:nvSpPr>
            <p:cNvPr id="118" name="Freeform 83"/>
            <p:cNvSpPr>
              <a:spLocks/>
            </p:cNvSpPr>
            <p:nvPr/>
          </p:nvSpPr>
          <p:spPr bwMode="auto">
            <a:xfrm>
              <a:off x="3876676" y="2971801"/>
              <a:ext cx="4763" cy="15875"/>
            </a:xfrm>
            <a:custGeom>
              <a:avLst/>
              <a:gdLst>
                <a:gd name="T0" fmla="*/ 0 w 2"/>
                <a:gd name="T1" fmla="*/ 15875 h 5"/>
                <a:gd name="T2" fmla="*/ 0 w 2"/>
                <a:gd name="T3" fmla="*/ 15875 h 5"/>
                <a:gd name="T4" fmla="*/ 4763 w 2"/>
                <a:gd name="T5" fmla="*/ 0 h 5"/>
                <a:gd name="T6" fmla="*/ 4763 w 2"/>
                <a:gd name="T7" fmla="*/ 0 h 5"/>
                <a:gd name="T8" fmla="*/ 0 w 2"/>
                <a:gd name="T9" fmla="*/ 0 h 5"/>
                <a:gd name="T10" fmla="*/ 0 w 2"/>
                <a:gd name="T11" fmla="*/ 15875 h 5"/>
                <a:gd name="T12" fmla="*/ 0 w 2"/>
                <a:gd name="T13" fmla="*/ 15875 h 5"/>
                <a:gd name="T14" fmla="*/ 0 w 2"/>
                <a:gd name="T15" fmla="*/ 15875 h 5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"/>
                <a:gd name="T25" fmla="*/ 0 h 5"/>
                <a:gd name="T26" fmla="*/ 2 w 2"/>
                <a:gd name="T27" fmla="*/ 5 h 5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" h="5">
                  <a:moveTo>
                    <a:pt x="0" y="5"/>
                  </a:moveTo>
                  <a:lnTo>
                    <a:pt x="0" y="5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F8F8F8"/>
            </a:solidFill>
            <a:ln w="12700">
              <a:solidFill>
                <a:srgbClr val="FFFFFF"/>
              </a:solidFill>
              <a:miter lim="800000"/>
              <a:headEnd/>
              <a:tailEnd/>
            </a:ln>
          </p:spPr>
          <p:txBody>
            <a:bodyPr lIns="91083" tIns="45541" rIns="91083" bIns="45541"/>
            <a:lstStyle/>
            <a:p>
              <a:pPr marL="0" marR="0" lvl="0" indent="0" algn="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600" b="0" i="0" u="none" strike="noStrike" kern="0" cap="none" spc="0" normalizeH="0" baseline="0" noProof="0" dirty="0">
                <a:ln>
                  <a:noFill/>
                </a:ln>
                <a:solidFill>
                  <a:srgbClr val="76777A"/>
                </a:solidFill>
                <a:effectLst/>
                <a:uLnTx/>
                <a:uFillTx/>
                <a:latin typeface="Arial" charset="0"/>
              </a:endParaRPr>
            </a:p>
          </p:txBody>
        </p:sp>
        <p:sp>
          <p:nvSpPr>
            <p:cNvPr id="119" name="Freeform 84"/>
            <p:cNvSpPr>
              <a:spLocks/>
            </p:cNvSpPr>
            <p:nvPr/>
          </p:nvSpPr>
          <p:spPr bwMode="auto">
            <a:xfrm>
              <a:off x="3876676" y="2971801"/>
              <a:ext cx="4763" cy="15875"/>
            </a:xfrm>
            <a:custGeom>
              <a:avLst/>
              <a:gdLst>
                <a:gd name="T0" fmla="*/ 0 w 2"/>
                <a:gd name="T1" fmla="*/ 15875 h 5"/>
                <a:gd name="T2" fmla="*/ 0 w 2"/>
                <a:gd name="T3" fmla="*/ 15875 h 5"/>
                <a:gd name="T4" fmla="*/ 4763 w 2"/>
                <a:gd name="T5" fmla="*/ 0 h 5"/>
                <a:gd name="T6" fmla="*/ 4763 w 2"/>
                <a:gd name="T7" fmla="*/ 0 h 5"/>
                <a:gd name="T8" fmla="*/ 0 w 2"/>
                <a:gd name="T9" fmla="*/ 0 h 5"/>
                <a:gd name="T10" fmla="*/ 0 w 2"/>
                <a:gd name="T11" fmla="*/ 15875 h 5"/>
                <a:gd name="T12" fmla="*/ 0 w 2"/>
                <a:gd name="T13" fmla="*/ 15875 h 5"/>
                <a:gd name="T14" fmla="*/ 0 w 2"/>
                <a:gd name="T15" fmla="*/ 15875 h 5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"/>
                <a:gd name="T25" fmla="*/ 0 h 5"/>
                <a:gd name="T26" fmla="*/ 2 w 2"/>
                <a:gd name="T27" fmla="*/ 5 h 5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" h="5">
                  <a:moveTo>
                    <a:pt x="0" y="5"/>
                  </a:moveTo>
                  <a:lnTo>
                    <a:pt x="0" y="5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F8F8F8"/>
            </a:solidFill>
            <a:ln w="12700">
              <a:solidFill>
                <a:srgbClr val="FFFFFF"/>
              </a:solidFill>
              <a:round/>
              <a:headEnd/>
              <a:tailEnd/>
            </a:ln>
          </p:spPr>
          <p:txBody>
            <a:bodyPr lIns="91083" tIns="45541" rIns="91083" bIns="45541"/>
            <a:lstStyle/>
            <a:p>
              <a:pPr marL="0" marR="0" lvl="0" indent="0" algn="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600" b="0" i="0" u="none" strike="noStrike" kern="0" cap="none" spc="0" normalizeH="0" baseline="0" noProof="0" dirty="0">
                <a:ln>
                  <a:noFill/>
                </a:ln>
                <a:solidFill>
                  <a:srgbClr val="76777A"/>
                </a:solidFill>
                <a:effectLst/>
                <a:uLnTx/>
                <a:uFillTx/>
                <a:latin typeface="Arial" charset="0"/>
              </a:endParaRPr>
            </a:p>
          </p:txBody>
        </p:sp>
        <p:sp>
          <p:nvSpPr>
            <p:cNvPr id="120" name="Freeform 85"/>
            <p:cNvSpPr>
              <a:spLocks/>
            </p:cNvSpPr>
            <p:nvPr/>
          </p:nvSpPr>
          <p:spPr bwMode="auto">
            <a:xfrm>
              <a:off x="3876676" y="2971801"/>
              <a:ext cx="4763" cy="15875"/>
            </a:xfrm>
            <a:custGeom>
              <a:avLst/>
              <a:gdLst>
                <a:gd name="T0" fmla="*/ 0 w 2"/>
                <a:gd name="T1" fmla="*/ 15875 h 5"/>
                <a:gd name="T2" fmla="*/ 0 w 2"/>
                <a:gd name="T3" fmla="*/ 15875 h 5"/>
                <a:gd name="T4" fmla="*/ 4763 w 2"/>
                <a:gd name="T5" fmla="*/ 0 h 5"/>
                <a:gd name="T6" fmla="*/ 4763 w 2"/>
                <a:gd name="T7" fmla="*/ 0 h 5"/>
                <a:gd name="T8" fmla="*/ 0 w 2"/>
                <a:gd name="T9" fmla="*/ 0 h 5"/>
                <a:gd name="T10" fmla="*/ 0 w 2"/>
                <a:gd name="T11" fmla="*/ 15875 h 5"/>
                <a:gd name="T12" fmla="*/ 0 w 2"/>
                <a:gd name="T13" fmla="*/ 15875 h 5"/>
                <a:gd name="T14" fmla="*/ 0 w 2"/>
                <a:gd name="T15" fmla="*/ 15875 h 5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"/>
                <a:gd name="T25" fmla="*/ 0 h 5"/>
                <a:gd name="T26" fmla="*/ 2 w 2"/>
                <a:gd name="T27" fmla="*/ 5 h 5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" h="5">
                  <a:moveTo>
                    <a:pt x="0" y="5"/>
                  </a:moveTo>
                  <a:lnTo>
                    <a:pt x="0" y="5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F8F8F8"/>
            </a:solidFill>
            <a:ln w="12700">
              <a:solidFill>
                <a:srgbClr val="FFFFFF"/>
              </a:solidFill>
              <a:miter lim="800000"/>
              <a:headEnd/>
              <a:tailEnd/>
            </a:ln>
          </p:spPr>
          <p:txBody>
            <a:bodyPr lIns="91083" tIns="45541" rIns="91083" bIns="45541"/>
            <a:lstStyle/>
            <a:p>
              <a:pPr marL="0" marR="0" lvl="0" indent="0" algn="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600" b="0" i="0" u="none" strike="noStrike" kern="0" cap="none" spc="0" normalizeH="0" baseline="0" noProof="0" dirty="0">
                <a:ln>
                  <a:noFill/>
                </a:ln>
                <a:solidFill>
                  <a:srgbClr val="76777A"/>
                </a:solidFill>
                <a:effectLst/>
                <a:uLnTx/>
                <a:uFillTx/>
                <a:latin typeface="Arial" charset="0"/>
              </a:endParaRPr>
            </a:p>
          </p:txBody>
        </p:sp>
        <p:sp>
          <p:nvSpPr>
            <p:cNvPr id="121" name="Freeform 86"/>
            <p:cNvSpPr>
              <a:spLocks/>
            </p:cNvSpPr>
            <p:nvPr/>
          </p:nvSpPr>
          <p:spPr bwMode="auto">
            <a:xfrm>
              <a:off x="3876676" y="2971801"/>
              <a:ext cx="4763" cy="15875"/>
            </a:xfrm>
            <a:custGeom>
              <a:avLst/>
              <a:gdLst>
                <a:gd name="T0" fmla="*/ 0 w 2"/>
                <a:gd name="T1" fmla="*/ 15875 h 5"/>
                <a:gd name="T2" fmla="*/ 0 w 2"/>
                <a:gd name="T3" fmla="*/ 15875 h 5"/>
                <a:gd name="T4" fmla="*/ 4763 w 2"/>
                <a:gd name="T5" fmla="*/ 0 h 5"/>
                <a:gd name="T6" fmla="*/ 4763 w 2"/>
                <a:gd name="T7" fmla="*/ 0 h 5"/>
                <a:gd name="T8" fmla="*/ 0 w 2"/>
                <a:gd name="T9" fmla="*/ 0 h 5"/>
                <a:gd name="T10" fmla="*/ 0 w 2"/>
                <a:gd name="T11" fmla="*/ 15875 h 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"/>
                <a:gd name="T19" fmla="*/ 0 h 5"/>
                <a:gd name="T20" fmla="*/ 2 w 2"/>
                <a:gd name="T21" fmla="*/ 5 h 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" h="5">
                  <a:moveTo>
                    <a:pt x="0" y="5"/>
                  </a:moveTo>
                  <a:lnTo>
                    <a:pt x="0" y="5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F8F8F8"/>
            </a:solidFill>
            <a:ln w="12700">
              <a:solidFill>
                <a:srgbClr val="FFFFFF"/>
              </a:solidFill>
              <a:round/>
              <a:headEnd/>
              <a:tailEnd/>
            </a:ln>
          </p:spPr>
          <p:txBody>
            <a:bodyPr lIns="91083" tIns="45541" rIns="91083" bIns="45541"/>
            <a:lstStyle/>
            <a:p>
              <a:pPr marL="0" marR="0" lvl="0" indent="0" algn="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600" b="0" i="0" u="none" strike="noStrike" kern="0" cap="none" spc="0" normalizeH="0" baseline="0" noProof="0" dirty="0">
                <a:ln>
                  <a:noFill/>
                </a:ln>
                <a:solidFill>
                  <a:srgbClr val="76777A"/>
                </a:solidFill>
                <a:effectLst/>
                <a:uLnTx/>
                <a:uFillTx/>
                <a:latin typeface="Arial" charset="0"/>
              </a:endParaRPr>
            </a:p>
          </p:txBody>
        </p:sp>
        <p:sp>
          <p:nvSpPr>
            <p:cNvPr id="122" name="Freeform 87"/>
            <p:cNvSpPr>
              <a:spLocks/>
            </p:cNvSpPr>
            <p:nvPr/>
          </p:nvSpPr>
          <p:spPr bwMode="auto">
            <a:xfrm>
              <a:off x="3876676" y="2971801"/>
              <a:ext cx="4763" cy="15875"/>
            </a:xfrm>
            <a:custGeom>
              <a:avLst/>
              <a:gdLst>
                <a:gd name="T0" fmla="*/ 0 w 2"/>
                <a:gd name="T1" fmla="*/ 15875 h 5"/>
                <a:gd name="T2" fmla="*/ 0 w 2"/>
                <a:gd name="T3" fmla="*/ 15875 h 5"/>
                <a:gd name="T4" fmla="*/ 4763 w 2"/>
                <a:gd name="T5" fmla="*/ 0 h 5"/>
                <a:gd name="T6" fmla="*/ 4763 w 2"/>
                <a:gd name="T7" fmla="*/ 0 h 5"/>
                <a:gd name="T8" fmla="*/ 0 w 2"/>
                <a:gd name="T9" fmla="*/ 0 h 5"/>
                <a:gd name="T10" fmla="*/ 0 w 2"/>
                <a:gd name="T11" fmla="*/ 15875 h 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"/>
                <a:gd name="T19" fmla="*/ 0 h 5"/>
                <a:gd name="T20" fmla="*/ 2 w 2"/>
                <a:gd name="T21" fmla="*/ 5 h 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" h="5">
                  <a:moveTo>
                    <a:pt x="0" y="5"/>
                  </a:moveTo>
                  <a:lnTo>
                    <a:pt x="0" y="5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5"/>
                  </a:lnTo>
                </a:path>
              </a:pathLst>
            </a:custGeom>
            <a:solidFill>
              <a:srgbClr val="F8F8F8"/>
            </a:solidFill>
            <a:ln w="12700">
              <a:solidFill>
                <a:srgbClr val="FFFFFF"/>
              </a:solidFill>
              <a:round/>
              <a:headEnd/>
              <a:tailEnd/>
            </a:ln>
          </p:spPr>
          <p:txBody>
            <a:bodyPr lIns="91083" tIns="45541" rIns="91083" bIns="45541"/>
            <a:lstStyle/>
            <a:p>
              <a:pPr marL="0" marR="0" lvl="0" indent="0" algn="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600" b="0" i="0" u="none" strike="noStrike" kern="0" cap="none" spc="0" normalizeH="0" baseline="0" noProof="0" dirty="0">
                <a:ln>
                  <a:noFill/>
                </a:ln>
                <a:solidFill>
                  <a:srgbClr val="76777A"/>
                </a:solidFill>
                <a:effectLst/>
                <a:uLnTx/>
                <a:uFillTx/>
                <a:latin typeface="Arial" charset="0"/>
              </a:endParaRPr>
            </a:p>
          </p:txBody>
        </p:sp>
        <p:sp>
          <p:nvSpPr>
            <p:cNvPr id="123" name="Freeform 90"/>
            <p:cNvSpPr>
              <a:spLocks/>
            </p:cNvSpPr>
            <p:nvPr/>
          </p:nvSpPr>
          <p:spPr bwMode="auto">
            <a:xfrm>
              <a:off x="4160838" y="3789363"/>
              <a:ext cx="85725" cy="68262"/>
            </a:xfrm>
            <a:custGeom>
              <a:avLst/>
              <a:gdLst>
                <a:gd name="T0" fmla="*/ 21431 w 28"/>
                <a:gd name="T1" fmla="*/ 13127 h 26"/>
                <a:gd name="T2" fmla="*/ 21431 w 28"/>
                <a:gd name="T3" fmla="*/ 13127 h 26"/>
                <a:gd name="T4" fmla="*/ 27554 w 28"/>
                <a:gd name="T5" fmla="*/ 7876 h 26"/>
                <a:gd name="T6" fmla="*/ 42863 w 28"/>
                <a:gd name="T7" fmla="*/ 7876 h 26"/>
                <a:gd name="T8" fmla="*/ 58171 w 28"/>
                <a:gd name="T9" fmla="*/ 13127 h 26"/>
                <a:gd name="T10" fmla="*/ 64294 w 28"/>
                <a:gd name="T11" fmla="*/ 0 h 26"/>
                <a:gd name="T12" fmla="*/ 73479 w 28"/>
                <a:gd name="T13" fmla="*/ 21004 h 26"/>
                <a:gd name="T14" fmla="*/ 73479 w 28"/>
                <a:gd name="T15" fmla="*/ 31506 h 26"/>
                <a:gd name="T16" fmla="*/ 79602 w 28"/>
                <a:gd name="T17" fmla="*/ 39382 h 26"/>
                <a:gd name="T18" fmla="*/ 85725 w 28"/>
                <a:gd name="T19" fmla="*/ 39382 h 26"/>
                <a:gd name="T20" fmla="*/ 79602 w 28"/>
                <a:gd name="T21" fmla="*/ 68262 h 26"/>
                <a:gd name="T22" fmla="*/ 73479 w 28"/>
                <a:gd name="T23" fmla="*/ 68262 h 26"/>
                <a:gd name="T24" fmla="*/ 64294 w 28"/>
                <a:gd name="T25" fmla="*/ 68262 h 26"/>
                <a:gd name="T26" fmla="*/ 36739 w 28"/>
                <a:gd name="T27" fmla="*/ 68262 h 26"/>
                <a:gd name="T28" fmla="*/ 27554 w 28"/>
                <a:gd name="T29" fmla="*/ 68262 h 26"/>
                <a:gd name="T30" fmla="*/ 27554 w 28"/>
                <a:gd name="T31" fmla="*/ 63011 h 26"/>
                <a:gd name="T32" fmla="*/ 36739 w 28"/>
                <a:gd name="T33" fmla="*/ 57760 h 26"/>
                <a:gd name="T34" fmla="*/ 15308 w 28"/>
                <a:gd name="T35" fmla="*/ 49884 h 26"/>
                <a:gd name="T36" fmla="*/ 0 w 28"/>
                <a:gd name="T37" fmla="*/ 21004 h 26"/>
                <a:gd name="T38" fmla="*/ 0 w 28"/>
                <a:gd name="T39" fmla="*/ 13127 h 26"/>
                <a:gd name="T40" fmla="*/ 0 w 28"/>
                <a:gd name="T41" fmla="*/ 13127 h 26"/>
                <a:gd name="T42" fmla="*/ 6123 w 28"/>
                <a:gd name="T43" fmla="*/ 21004 h 26"/>
                <a:gd name="T44" fmla="*/ 15308 w 28"/>
                <a:gd name="T45" fmla="*/ 21004 h 26"/>
                <a:gd name="T46" fmla="*/ 21431 w 28"/>
                <a:gd name="T47" fmla="*/ 13127 h 2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28"/>
                <a:gd name="T73" fmla="*/ 0 h 26"/>
                <a:gd name="T74" fmla="*/ 28 w 28"/>
                <a:gd name="T75" fmla="*/ 26 h 2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28" h="26">
                  <a:moveTo>
                    <a:pt x="7" y="5"/>
                  </a:moveTo>
                  <a:lnTo>
                    <a:pt x="7" y="5"/>
                  </a:lnTo>
                  <a:lnTo>
                    <a:pt x="9" y="3"/>
                  </a:lnTo>
                  <a:lnTo>
                    <a:pt x="14" y="3"/>
                  </a:lnTo>
                  <a:lnTo>
                    <a:pt x="19" y="5"/>
                  </a:lnTo>
                  <a:lnTo>
                    <a:pt x="21" y="0"/>
                  </a:lnTo>
                  <a:lnTo>
                    <a:pt x="24" y="8"/>
                  </a:lnTo>
                  <a:lnTo>
                    <a:pt x="24" y="12"/>
                  </a:lnTo>
                  <a:lnTo>
                    <a:pt x="26" y="15"/>
                  </a:lnTo>
                  <a:lnTo>
                    <a:pt x="28" y="15"/>
                  </a:lnTo>
                  <a:lnTo>
                    <a:pt x="26" y="26"/>
                  </a:lnTo>
                  <a:lnTo>
                    <a:pt x="24" y="26"/>
                  </a:lnTo>
                  <a:lnTo>
                    <a:pt x="21" y="26"/>
                  </a:lnTo>
                  <a:lnTo>
                    <a:pt x="12" y="26"/>
                  </a:lnTo>
                  <a:lnTo>
                    <a:pt x="9" y="26"/>
                  </a:lnTo>
                  <a:lnTo>
                    <a:pt x="9" y="24"/>
                  </a:lnTo>
                  <a:lnTo>
                    <a:pt x="12" y="22"/>
                  </a:lnTo>
                  <a:lnTo>
                    <a:pt x="5" y="19"/>
                  </a:lnTo>
                  <a:lnTo>
                    <a:pt x="0" y="8"/>
                  </a:lnTo>
                  <a:lnTo>
                    <a:pt x="0" y="5"/>
                  </a:lnTo>
                  <a:lnTo>
                    <a:pt x="2" y="8"/>
                  </a:lnTo>
                  <a:lnTo>
                    <a:pt x="5" y="8"/>
                  </a:lnTo>
                  <a:lnTo>
                    <a:pt x="7" y="5"/>
                  </a:lnTo>
                </a:path>
              </a:pathLst>
            </a:custGeom>
            <a:solidFill>
              <a:srgbClr val="35607F">
                <a:lumMod val="60000"/>
                <a:lumOff val="40000"/>
              </a:srgbClr>
            </a:solidFill>
            <a:ln w="12700">
              <a:solidFill>
                <a:srgbClr val="FFFFFF"/>
              </a:solidFill>
              <a:round/>
              <a:headEnd/>
              <a:tailEnd/>
            </a:ln>
          </p:spPr>
          <p:txBody>
            <a:bodyPr lIns="91083" tIns="45541" rIns="91083" bIns="45541"/>
            <a:lstStyle/>
            <a:p>
              <a:pPr marL="0" marR="0" lvl="0" indent="0" algn="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600" b="0" i="0" u="none" strike="noStrike" kern="0" cap="none" spc="0" normalizeH="0" baseline="0" noProof="0" dirty="0">
                <a:ln>
                  <a:noFill/>
                </a:ln>
                <a:solidFill>
                  <a:srgbClr val="76777A"/>
                </a:solidFill>
                <a:effectLst/>
                <a:uLnTx/>
                <a:uFillTx/>
                <a:latin typeface="Arial" charset="0"/>
              </a:endParaRPr>
            </a:p>
          </p:txBody>
        </p:sp>
        <p:sp>
          <p:nvSpPr>
            <p:cNvPr id="124" name="Freeform 91"/>
            <p:cNvSpPr>
              <a:spLocks/>
            </p:cNvSpPr>
            <p:nvPr/>
          </p:nvSpPr>
          <p:spPr bwMode="auto">
            <a:xfrm>
              <a:off x="4310063" y="3848100"/>
              <a:ext cx="47624" cy="47625"/>
            </a:xfrm>
            <a:custGeom>
              <a:avLst/>
              <a:gdLst>
                <a:gd name="T0" fmla="*/ 6804 w 14"/>
                <a:gd name="T1" fmla="*/ 0 h 17"/>
                <a:gd name="T2" fmla="*/ 6804 w 14"/>
                <a:gd name="T3" fmla="*/ 0 h 17"/>
                <a:gd name="T4" fmla="*/ 13607 w 14"/>
                <a:gd name="T5" fmla="*/ 0 h 17"/>
                <a:gd name="T6" fmla="*/ 23813 w 14"/>
                <a:gd name="T7" fmla="*/ 8404 h 17"/>
                <a:gd name="T8" fmla="*/ 23813 w 14"/>
                <a:gd name="T9" fmla="*/ 8404 h 17"/>
                <a:gd name="T10" fmla="*/ 30616 w 14"/>
                <a:gd name="T11" fmla="*/ 8404 h 17"/>
                <a:gd name="T12" fmla="*/ 37420 w 14"/>
                <a:gd name="T13" fmla="*/ 8404 h 17"/>
                <a:gd name="T14" fmla="*/ 47625 w 14"/>
                <a:gd name="T15" fmla="*/ 14007 h 17"/>
                <a:gd name="T16" fmla="*/ 37420 w 14"/>
                <a:gd name="T17" fmla="*/ 19610 h 17"/>
                <a:gd name="T18" fmla="*/ 30616 w 14"/>
                <a:gd name="T19" fmla="*/ 19610 h 17"/>
                <a:gd name="T20" fmla="*/ 23813 w 14"/>
                <a:gd name="T21" fmla="*/ 47625 h 17"/>
                <a:gd name="T22" fmla="*/ 0 w 14"/>
                <a:gd name="T23" fmla="*/ 0 h 17"/>
                <a:gd name="T24" fmla="*/ 6804 w 14"/>
                <a:gd name="T25" fmla="*/ 0 h 17"/>
                <a:gd name="T26" fmla="*/ 6804 w 14"/>
                <a:gd name="T27" fmla="*/ 0 h 17"/>
                <a:gd name="T28" fmla="*/ 6804 w 14"/>
                <a:gd name="T29" fmla="*/ 0 h 17"/>
                <a:gd name="T30" fmla="*/ 6804 w 14"/>
                <a:gd name="T31" fmla="*/ 0 h 17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14"/>
                <a:gd name="T49" fmla="*/ 0 h 17"/>
                <a:gd name="T50" fmla="*/ 14 w 14"/>
                <a:gd name="T51" fmla="*/ 17 h 17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14" h="17">
                  <a:moveTo>
                    <a:pt x="2" y="0"/>
                  </a:moveTo>
                  <a:lnTo>
                    <a:pt x="2" y="0"/>
                  </a:lnTo>
                  <a:lnTo>
                    <a:pt x="4" y="0"/>
                  </a:lnTo>
                  <a:lnTo>
                    <a:pt x="7" y="3"/>
                  </a:lnTo>
                  <a:lnTo>
                    <a:pt x="9" y="3"/>
                  </a:lnTo>
                  <a:lnTo>
                    <a:pt x="11" y="3"/>
                  </a:lnTo>
                  <a:lnTo>
                    <a:pt x="14" y="5"/>
                  </a:lnTo>
                  <a:lnTo>
                    <a:pt x="11" y="7"/>
                  </a:lnTo>
                  <a:lnTo>
                    <a:pt x="9" y="7"/>
                  </a:lnTo>
                  <a:lnTo>
                    <a:pt x="7" y="17"/>
                  </a:lnTo>
                  <a:lnTo>
                    <a:pt x="0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F8F8F8"/>
            </a:solidFill>
            <a:ln w="12700">
              <a:solidFill>
                <a:srgbClr val="FFFFFF"/>
              </a:solidFill>
              <a:miter lim="800000"/>
              <a:headEnd/>
              <a:tailEnd/>
            </a:ln>
          </p:spPr>
          <p:txBody>
            <a:bodyPr lIns="91083" tIns="45541" rIns="91083" bIns="45541"/>
            <a:lstStyle/>
            <a:p>
              <a:pPr marL="0" marR="0" lvl="0" indent="0" algn="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600" b="0" i="0" u="none" strike="noStrike" kern="0" cap="none" spc="0" normalizeH="0" baseline="0" noProof="0" dirty="0">
                <a:ln>
                  <a:noFill/>
                </a:ln>
                <a:solidFill>
                  <a:srgbClr val="76777A"/>
                </a:solidFill>
                <a:effectLst/>
                <a:uLnTx/>
                <a:uFillTx/>
                <a:latin typeface="Arial" charset="0"/>
              </a:endParaRPr>
            </a:p>
          </p:txBody>
        </p:sp>
        <p:sp>
          <p:nvSpPr>
            <p:cNvPr id="125" name="Freeform 92"/>
            <p:cNvSpPr>
              <a:spLocks/>
            </p:cNvSpPr>
            <p:nvPr/>
          </p:nvSpPr>
          <p:spPr bwMode="auto">
            <a:xfrm>
              <a:off x="4310063" y="3848100"/>
              <a:ext cx="47624" cy="47625"/>
            </a:xfrm>
            <a:custGeom>
              <a:avLst/>
              <a:gdLst>
                <a:gd name="T0" fmla="*/ 6804 w 14"/>
                <a:gd name="T1" fmla="*/ 0 h 17"/>
                <a:gd name="T2" fmla="*/ 6804 w 14"/>
                <a:gd name="T3" fmla="*/ 0 h 17"/>
                <a:gd name="T4" fmla="*/ 13607 w 14"/>
                <a:gd name="T5" fmla="*/ 0 h 17"/>
                <a:gd name="T6" fmla="*/ 23813 w 14"/>
                <a:gd name="T7" fmla="*/ 8404 h 17"/>
                <a:gd name="T8" fmla="*/ 23813 w 14"/>
                <a:gd name="T9" fmla="*/ 8404 h 17"/>
                <a:gd name="T10" fmla="*/ 30616 w 14"/>
                <a:gd name="T11" fmla="*/ 8404 h 17"/>
                <a:gd name="T12" fmla="*/ 37420 w 14"/>
                <a:gd name="T13" fmla="*/ 8404 h 17"/>
                <a:gd name="T14" fmla="*/ 47625 w 14"/>
                <a:gd name="T15" fmla="*/ 14007 h 17"/>
                <a:gd name="T16" fmla="*/ 37420 w 14"/>
                <a:gd name="T17" fmla="*/ 19610 h 17"/>
                <a:gd name="T18" fmla="*/ 30616 w 14"/>
                <a:gd name="T19" fmla="*/ 19610 h 17"/>
                <a:gd name="T20" fmla="*/ 23813 w 14"/>
                <a:gd name="T21" fmla="*/ 47625 h 17"/>
                <a:gd name="T22" fmla="*/ 0 w 14"/>
                <a:gd name="T23" fmla="*/ 0 h 17"/>
                <a:gd name="T24" fmla="*/ 6804 w 14"/>
                <a:gd name="T25" fmla="*/ 0 h 17"/>
                <a:gd name="T26" fmla="*/ 6804 w 14"/>
                <a:gd name="T27" fmla="*/ 0 h 17"/>
                <a:gd name="T28" fmla="*/ 6804 w 14"/>
                <a:gd name="T29" fmla="*/ 0 h 17"/>
                <a:gd name="T30" fmla="*/ 6804 w 14"/>
                <a:gd name="T31" fmla="*/ 0 h 17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14"/>
                <a:gd name="T49" fmla="*/ 0 h 17"/>
                <a:gd name="T50" fmla="*/ 14 w 14"/>
                <a:gd name="T51" fmla="*/ 17 h 17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14" h="17">
                  <a:moveTo>
                    <a:pt x="2" y="0"/>
                  </a:moveTo>
                  <a:lnTo>
                    <a:pt x="2" y="0"/>
                  </a:lnTo>
                  <a:lnTo>
                    <a:pt x="4" y="0"/>
                  </a:lnTo>
                  <a:lnTo>
                    <a:pt x="7" y="3"/>
                  </a:lnTo>
                  <a:lnTo>
                    <a:pt x="9" y="3"/>
                  </a:lnTo>
                  <a:lnTo>
                    <a:pt x="11" y="3"/>
                  </a:lnTo>
                  <a:lnTo>
                    <a:pt x="14" y="5"/>
                  </a:lnTo>
                  <a:lnTo>
                    <a:pt x="11" y="7"/>
                  </a:lnTo>
                  <a:lnTo>
                    <a:pt x="9" y="7"/>
                  </a:lnTo>
                  <a:lnTo>
                    <a:pt x="7" y="17"/>
                  </a:lnTo>
                  <a:lnTo>
                    <a:pt x="0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F8F8F8"/>
            </a:solidFill>
            <a:ln w="12700">
              <a:solidFill>
                <a:srgbClr val="FFFFFF"/>
              </a:solidFill>
              <a:round/>
              <a:headEnd/>
              <a:tailEnd/>
            </a:ln>
          </p:spPr>
          <p:txBody>
            <a:bodyPr lIns="91083" tIns="45541" rIns="91083" bIns="45541"/>
            <a:lstStyle/>
            <a:p>
              <a:pPr marL="0" marR="0" lvl="0" indent="0" algn="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600" b="0" i="0" u="none" strike="noStrike" kern="0" cap="none" spc="0" normalizeH="0" baseline="0" noProof="0" dirty="0">
                <a:ln>
                  <a:noFill/>
                </a:ln>
                <a:solidFill>
                  <a:srgbClr val="76777A"/>
                </a:solidFill>
                <a:effectLst/>
                <a:uLnTx/>
                <a:uFillTx/>
                <a:latin typeface="Arial" charset="0"/>
              </a:endParaRPr>
            </a:p>
          </p:txBody>
        </p:sp>
        <p:sp>
          <p:nvSpPr>
            <p:cNvPr id="126" name="Freeform 93"/>
            <p:cNvSpPr>
              <a:spLocks/>
            </p:cNvSpPr>
            <p:nvPr/>
          </p:nvSpPr>
          <p:spPr bwMode="auto">
            <a:xfrm>
              <a:off x="4310063" y="3848100"/>
              <a:ext cx="47624" cy="47625"/>
            </a:xfrm>
            <a:custGeom>
              <a:avLst/>
              <a:gdLst>
                <a:gd name="T0" fmla="*/ 6804 w 14"/>
                <a:gd name="T1" fmla="*/ 0 h 17"/>
                <a:gd name="T2" fmla="*/ 6804 w 14"/>
                <a:gd name="T3" fmla="*/ 0 h 17"/>
                <a:gd name="T4" fmla="*/ 13607 w 14"/>
                <a:gd name="T5" fmla="*/ 0 h 17"/>
                <a:gd name="T6" fmla="*/ 23813 w 14"/>
                <a:gd name="T7" fmla="*/ 8404 h 17"/>
                <a:gd name="T8" fmla="*/ 23813 w 14"/>
                <a:gd name="T9" fmla="*/ 8404 h 17"/>
                <a:gd name="T10" fmla="*/ 30616 w 14"/>
                <a:gd name="T11" fmla="*/ 8404 h 17"/>
                <a:gd name="T12" fmla="*/ 37420 w 14"/>
                <a:gd name="T13" fmla="*/ 8404 h 17"/>
                <a:gd name="T14" fmla="*/ 47625 w 14"/>
                <a:gd name="T15" fmla="*/ 14007 h 17"/>
                <a:gd name="T16" fmla="*/ 37420 w 14"/>
                <a:gd name="T17" fmla="*/ 19610 h 17"/>
                <a:gd name="T18" fmla="*/ 30616 w 14"/>
                <a:gd name="T19" fmla="*/ 19610 h 17"/>
                <a:gd name="T20" fmla="*/ 23813 w 14"/>
                <a:gd name="T21" fmla="*/ 47625 h 17"/>
                <a:gd name="T22" fmla="*/ 0 w 14"/>
                <a:gd name="T23" fmla="*/ 0 h 17"/>
                <a:gd name="T24" fmla="*/ 6804 w 14"/>
                <a:gd name="T25" fmla="*/ 0 h 17"/>
                <a:gd name="T26" fmla="*/ 6804 w 14"/>
                <a:gd name="T27" fmla="*/ 0 h 17"/>
                <a:gd name="T28" fmla="*/ 6804 w 14"/>
                <a:gd name="T29" fmla="*/ 0 h 17"/>
                <a:gd name="T30" fmla="*/ 6804 w 14"/>
                <a:gd name="T31" fmla="*/ 0 h 17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14"/>
                <a:gd name="T49" fmla="*/ 0 h 17"/>
                <a:gd name="T50" fmla="*/ 14 w 14"/>
                <a:gd name="T51" fmla="*/ 17 h 17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14" h="17">
                  <a:moveTo>
                    <a:pt x="2" y="0"/>
                  </a:moveTo>
                  <a:lnTo>
                    <a:pt x="2" y="0"/>
                  </a:lnTo>
                  <a:lnTo>
                    <a:pt x="4" y="0"/>
                  </a:lnTo>
                  <a:lnTo>
                    <a:pt x="7" y="3"/>
                  </a:lnTo>
                  <a:lnTo>
                    <a:pt x="9" y="3"/>
                  </a:lnTo>
                  <a:lnTo>
                    <a:pt x="11" y="3"/>
                  </a:lnTo>
                  <a:lnTo>
                    <a:pt x="14" y="5"/>
                  </a:lnTo>
                  <a:lnTo>
                    <a:pt x="11" y="7"/>
                  </a:lnTo>
                  <a:lnTo>
                    <a:pt x="9" y="7"/>
                  </a:lnTo>
                  <a:lnTo>
                    <a:pt x="7" y="17"/>
                  </a:lnTo>
                  <a:lnTo>
                    <a:pt x="0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F8F8F8"/>
            </a:solidFill>
            <a:ln w="12700">
              <a:solidFill>
                <a:srgbClr val="FFFFFF"/>
              </a:solidFill>
              <a:miter lim="800000"/>
              <a:headEnd/>
              <a:tailEnd/>
            </a:ln>
          </p:spPr>
          <p:txBody>
            <a:bodyPr lIns="91083" tIns="45541" rIns="91083" bIns="45541"/>
            <a:lstStyle/>
            <a:p>
              <a:pPr marL="0" marR="0" lvl="0" indent="0" algn="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600" b="0" i="0" u="none" strike="noStrike" kern="0" cap="none" spc="0" normalizeH="0" baseline="0" noProof="0" dirty="0">
                <a:ln>
                  <a:noFill/>
                </a:ln>
                <a:solidFill>
                  <a:srgbClr val="76777A"/>
                </a:solidFill>
                <a:effectLst/>
                <a:uLnTx/>
                <a:uFillTx/>
                <a:latin typeface="Arial" charset="0"/>
              </a:endParaRPr>
            </a:p>
          </p:txBody>
        </p:sp>
        <p:sp>
          <p:nvSpPr>
            <p:cNvPr id="127" name="Freeform 94"/>
            <p:cNvSpPr>
              <a:spLocks/>
            </p:cNvSpPr>
            <p:nvPr/>
          </p:nvSpPr>
          <p:spPr bwMode="auto">
            <a:xfrm>
              <a:off x="4310063" y="3848100"/>
              <a:ext cx="47624" cy="47625"/>
            </a:xfrm>
            <a:custGeom>
              <a:avLst/>
              <a:gdLst>
                <a:gd name="T0" fmla="*/ 6804 w 14"/>
                <a:gd name="T1" fmla="*/ 0 h 17"/>
                <a:gd name="T2" fmla="*/ 6804 w 14"/>
                <a:gd name="T3" fmla="*/ 0 h 17"/>
                <a:gd name="T4" fmla="*/ 13607 w 14"/>
                <a:gd name="T5" fmla="*/ 0 h 17"/>
                <a:gd name="T6" fmla="*/ 23813 w 14"/>
                <a:gd name="T7" fmla="*/ 8404 h 17"/>
                <a:gd name="T8" fmla="*/ 23813 w 14"/>
                <a:gd name="T9" fmla="*/ 8404 h 17"/>
                <a:gd name="T10" fmla="*/ 30616 w 14"/>
                <a:gd name="T11" fmla="*/ 8404 h 17"/>
                <a:gd name="T12" fmla="*/ 37420 w 14"/>
                <a:gd name="T13" fmla="*/ 8404 h 17"/>
                <a:gd name="T14" fmla="*/ 47625 w 14"/>
                <a:gd name="T15" fmla="*/ 14007 h 17"/>
                <a:gd name="T16" fmla="*/ 37420 w 14"/>
                <a:gd name="T17" fmla="*/ 19610 h 17"/>
                <a:gd name="T18" fmla="*/ 30616 w 14"/>
                <a:gd name="T19" fmla="*/ 19610 h 17"/>
                <a:gd name="T20" fmla="*/ 23813 w 14"/>
                <a:gd name="T21" fmla="*/ 47625 h 17"/>
                <a:gd name="T22" fmla="*/ 0 w 14"/>
                <a:gd name="T23" fmla="*/ 0 h 17"/>
                <a:gd name="T24" fmla="*/ 6804 w 14"/>
                <a:gd name="T25" fmla="*/ 0 h 17"/>
                <a:gd name="T26" fmla="*/ 6804 w 14"/>
                <a:gd name="T27" fmla="*/ 0 h 17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14"/>
                <a:gd name="T43" fmla="*/ 0 h 17"/>
                <a:gd name="T44" fmla="*/ 14 w 14"/>
                <a:gd name="T45" fmla="*/ 17 h 17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14" h="17">
                  <a:moveTo>
                    <a:pt x="2" y="0"/>
                  </a:moveTo>
                  <a:lnTo>
                    <a:pt x="2" y="0"/>
                  </a:lnTo>
                  <a:lnTo>
                    <a:pt x="4" y="0"/>
                  </a:lnTo>
                  <a:lnTo>
                    <a:pt x="7" y="3"/>
                  </a:lnTo>
                  <a:lnTo>
                    <a:pt x="9" y="3"/>
                  </a:lnTo>
                  <a:lnTo>
                    <a:pt x="11" y="3"/>
                  </a:lnTo>
                  <a:lnTo>
                    <a:pt x="14" y="5"/>
                  </a:lnTo>
                  <a:lnTo>
                    <a:pt x="11" y="7"/>
                  </a:lnTo>
                  <a:lnTo>
                    <a:pt x="9" y="7"/>
                  </a:lnTo>
                  <a:lnTo>
                    <a:pt x="7" y="17"/>
                  </a:lnTo>
                  <a:lnTo>
                    <a:pt x="0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F8F8F8"/>
            </a:solidFill>
            <a:ln w="12700">
              <a:solidFill>
                <a:srgbClr val="FFFFFF"/>
              </a:solidFill>
              <a:round/>
              <a:headEnd/>
              <a:tailEnd/>
            </a:ln>
          </p:spPr>
          <p:txBody>
            <a:bodyPr lIns="91083" tIns="45541" rIns="91083" bIns="45541"/>
            <a:lstStyle/>
            <a:p>
              <a:pPr marL="0" marR="0" lvl="0" indent="0" algn="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600" b="0" i="0" u="none" strike="noStrike" kern="0" cap="none" spc="0" normalizeH="0" baseline="0" noProof="0" dirty="0">
                <a:ln>
                  <a:noFill/>
                </a:ln>
                <a:solidFill>
                  <a:srgbClr val="76777A"/>
                </a:solidFill>
                <a:effectLst/>
                <a:uLnTx/>
                <a:uFillTx/>
                <a:latin typeface="Arial" charset="0"/>
              </a:endParaRPr>
            </a:p>
          </p:txBody>
        </p:sp>
        <p:sp>
          <p:nvSpPr>
            <p:cNvPr id="128" name="Freeform 95"/>
            <p:cNvSpPr>
              <a:spLocks/>
            </p:cNvSpPr>
            <p:nvPr/>
          </p:nvSpPr>
          <p:spPr bwMode="auto">
            <a:xfrm>
              <a:off x="4310063" y="3848100"/>
              <a:ext cx="47624" cy="47625"/>
            </a:xfrm>
            <a:custGeom>
              <a:avLst/>
              <a:gdLst>
                <a:gd name="T0" fmla="*/ 6804 w 14"/>
                <a:gd name="T1" fmla="*/ 0 h 17"/>
                <a:gd name="T2" fmla="*/ 6804 w 14"/>
                <a:gd name="T3" fmla="*/ 0 h 17"/>
                <a:gd name="T4" fmla="*/ 13607 w 14"/>
                <a:gd name="T5" fmla="*/ 0 h 17"/>
                <a:gd name="T6" fmla="*/ 23813 w 14"/>
                <a:gd name="T7" fmla="*/ 8404 h 17"/>
                <a:gd name="T8" fmla="*/ 23813 w 14"/>
                <a:gd name="T9" fmla="*/ 8404 h 17"/>
                <a:gd name="T10" fmla="*/ 30616 w 14"/>
                <a:gd name="T11" fmla="*/ 8404 h 17"/>
                <a:gd name="T12" fmla="*/ 37420 w 14"/>
                <a:gd name="T13" fmla="*/ 8404 h 17"/>
                <a:gd name="T14" fmla="*/ 47625 w 14"/>
                <a:gd name="T15" fmla="*/ 14007 h 17"/>
                <a:gd name="T16" fmla="*/ 37420 w 14"/>
                <a:gd name="T17" fmla="*/ 19610 h 17"/>
                <a:gd name="T18" fmla="*/ 30616 w 14"/>
                <a:gd name="T19" fmla="*/ 19610 h 17"/>
                <a:gd name="T20" fmla="*/ 23813 w 14"/>
                <a:gd name="T21" fmla="*/ 47625 h 17"/>
                <a:gd name="T22" fmla="*/ 0 w 14"/>
                <a:gd name="T23" fmla="*/ 0 h 17"/>
                <a:gd name="T24" fmla="*/ 6804 w 14"/>
                <a:gd name="T25" fmla="*/ 0 h 17"/>
                <a:gd name="T26" fmla="*/ 6804 w 14"/>
                <a:gd name="T27" fmla="*/ 0 h 17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14"/>
                <a:gd name="T43" fmla="*/ 0 h 17"/>
                <a:gd name="T44" fmla="*/ 14 w 14"/>
                <a:gd name="T45" fmla="*/ 17 h 17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14" h="17">
                  <a:moveTo>
                    <a:pt x="2" y="0"/>
                  </a:moveTo>
                  <a:lnTo>
                    <a:pt x="2" y="0"/>
                  </a:lnTo>
                  <a:lnTo>
                    <a:pt x="4" y="0"/>
                  </a:lnTo>
                  <a:lnTo>
                    <a:pt x="7" y="3"/>
                  </a:lnTo>
                  <a:lnTo>
                    <a:pt x="9" y="3"/>
                  </a:lnTo>
                  <a:lnTo>
                    <a:pt x="11" y="3"/>
                  </a:lnTo>
                  <a:lnTo>
                    <a:pt x="14" y="5"/>
                  </a:lnTo>
                  <a:lnTo>
                    <a:pt x="11" y="7"/>
                  </a:lnTo>
                  <a:lnTo>
                    <a:pt x="9" y="7"/>
                  </a:lnTo>
                  <a:lnTo>
                    <a:pt x="7" y="17"/>
                  </a:lnTo>
                  <a:lnTo>
                    <a:pt x="0" y="0"/>
                  </a:lnTo>
                  <a:lnTo>
                    <a:pt x="2" y="0"/>
                  </a:lnTo>
                </a:path>
              </a:pathLst>
            </a:custGeom>
            <a:solidFill>
              <a:srgbClr val="F8F8F8"/>
            </a:solidFill>
            <a:ln w="12700">
              <a:solidFill>
                <a:srgbClr val="FFFFFF"/>
              </a:solidFill>
              <a:round/>
              <a:headEnd/>
              <a:tailEnd/>
            </a:ln>
          </p:spPr>
          <p:txBody>
            <a:bodyPr lIns="91083" tIns="45541" rIns="91083" bIns="45541"/>
            <a:lstStyle/>
            <a:p>
              <a:pPr marL="0" marR="0" lvl="0" indent="0" algn="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600" b="0" i="0" u="none" strike="noStrike" kern="0" cap="none" spc="0" normalizeH="0" baseline="0" noProof="0" dirty="0">
                <a:ln>
                  <a:noFill/>
                </a:ln>
                <a:solidFill>
                  <a:srgbClr val="76777A"/>
                </a:solidFill>
                <a:effectLst/>
                <a:uLnTx/>
                <a:uFillTx/>
                <a:latin typeface="Arial" charset="0"/>
              </a:endParaRPr>
            </a:p>
          </p:txBody>
        </p:sp>
        <p:sp>
          <p:nvSpPr>
            <p:cNvPr id="129" name="Freeform 96"/>
            <p:cNvSpPr>
              <a:spLocks/>
            </p:cNvSpPr>
            <p:nvPr/>
          </p:nvSpPr>
          <p:spPr bwMode="auto">
            <a:xfrm>
              <a:off x="4232275" y="3789363"/>
              <a:ext cx="133351" cy="146051"/>
            </a:xfrm>
            <a:custGeom>
              <a:avLst/>
              <a:gdLst>
                <a:gd name="T0" fmla="*/ 38100 w 42"/>
                <a:gd name="T1" fmla="*/ 25278 h 52"/>
                <a:gd name="T2" fmla="*/ 60325 w 42"/>
                <a:gd name="T3" fmla="*/ 39321 h 52"/>
                <a:gd name="T4" fmla="*/ 60325 w 42"/>
                <a:gd name="T5" fmla="*/ 44938 h 52"/>
                <a:gd name="T6" fmla="*/ 66675 w 42"/>
                <a:gd name="T7" fmla="*/ 53364 h 52"/>
                <a:gd name="T8" fmla="*/ 66675 w 42"/>
                <a:gd name="T9" fmla="*/ 58982 h 52"/>
                <a:gd name="T10" fmla="*/ 82550 w 42"/>
                <a:gd name="T11" fmla="*/ 25278 h 52"/>
                <a:gd name="T12" fmla="*/ 82550 w 42"/>
                <a:gd name="T13" fmla="*/ 58982 h 52"/>
                <a:gd name="T14" fmla="*/ 88900 w 42"/>
                <a:gd name="T15" fmla="*/ 58982 h 52"/>
                <a:gd name="T16" fmla="*/ 82550 w 42"/>
                <a:gd name="T17" fmla="*/ 25278 h 52"/>
                <a:gd name="T18" fmla="*/ 73025 w 42"/>
                <a:gd name="T19" fmla="*/ 19661 h 52"/>
                <a:gd name="T20" fmla="*/ 95250 w 42"/>
                <a:gd name="T21" fmla="*/ 0 h 52"/>
                <a:gd name="T22" fmla="*/ 120650 w 42"/>
                <a:gd name="T23" fmla="*/ 14043 h 52"/>
                <a:gd name="T24" fmla="*/ 127000 w 42"/>
                <a:gd name="T25" fmla="*/ 58982 h 52"/>
                <a:gd name="T26" fmla="*/ 120650 w 42"/>
                <a:gd name="T27" fmla="*/ 64599 h 52"/>
                <a:gd name="T28" fmla="*/ 120650 w 42"/>
                <a:gd name="T29" fmla="*/ 92686 h 52"/>
                <a:gd name="T30" fmla="*/ 127000 w 42"/>
                <a:gd name="T31" fmla="*/ 112346 h 52"/>
                <a:gd name="T32" fmla="*/ 111125 w 42"/>
                <a:gd name="T33" fmla="*/ 126389 h 52"/>
                <a:gd name="T34" fmla="*/ 104775 w 42"/>
                <a:gd name="T35" fmla="*/ 132007 h 52"/>
                <a:gd name="T36" fmla="*/ 104775 w 42"/>
                <a:gd name="T37" fmla="*/ 146050 h 52"/>
                <a:gd name="T38" fmla="*/ 60325 w 42"/>
                <a:gd name="T39" fmla="*/ 137624 h 52"/>
                <a:gd name="T40" fmla="*/ 66675 w 42"/>
                <a:gd name="T41" fmla="*/ 137624 h 52"/>
                <a:gd name="T42" fmla="*/ 66675 w 42"/>
                <a:gd name="T43" fmla="*/ 126389 h 52"/>
                <a:gd name="T44" fmla="*/ 28575 w 42"/>
                <a:gd name="T45" fmla="*/ 126389 h 52"/>
                <a:gd name="T46" fmla="*/ 28575 w 42"/>
                <a:gd name="T47" fmla="*/ 117963 h 52"/>
                <a:gd name="T48" fmla="*/ 22225 w 42"/>
                <a:gd name="T49" fmla="*/ 112346 h 52"/>
                <a:gd name="T50" fmla="*/ 22225 w 42"/>
                <a:gd name="T51" fmla="*/ 87068 h 52"/>
                <a:gd name="T52" fmla="*/ 6350 w 42"/>
                <a:gd name="T53" fmla="*/ 64599 h 52"/>
                <a:gd name="T54" fmla="*/ 0 w 42"/>
                <a:gd name="T55" fmla="*/ 64599 h 52"/>
                <a:gd name="T56" fmla="*/ 0 w 42"/>
                <a:gd name="T57" fmla="*/ 58982 h 52"/>
                <a:gd name="T58" fmla="*/ 0 w 42"/>
                <a:gd name="T59" fmla="*/ 53364 h 52"/>
                <a:gd name="T60" fmla="*/ 28575 w 42"/>
                <a:gd name="T61" fmla="*/ 44938 h 52"/>
                <a:gd name="T62" fmla="*/ 44450 w 42"/>
                <a:gd name="T63" fmla="*/ 39321 h 52"/>
                <a:gd name="T64" fmla="*/ 38100 w 42"/>
                <a:gd name="T65" fmla="*/ 25278 h 52"/>
                <a:gd name="T66" fmla="*/ 38100 w 42"/>
                <a:gd name="T67" fmla="*/ 25278 h 52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42"/>
                <a:gd name="T103" fmla="*/ 0 h 52"/>
                <a:gd name="T104" fmla="*/ 42 w 42"/>
                <a:gd name="T105" fmla="*/ 52 h 52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42" h="52">
                  <a:moveTo>
                    <a:pt x="12" y="9"/>
                  </a:moveTo>
                  <a:lnTo>
                    <a:pt x="12" y="9"/>
                  </a:lnTo>
                  <a:lnTo>
                    <a:pt x="21" y="9"/>
                  </a:lnTo>
                  <a:lnTo>
                    <a:pt x="19" y="14"/>
                  </a:lnTo>
                  <a:lnTo>
                    <a:pt x="19" y="16"/>
                  </a:lnTo>
                  <a:lnTo>
                    <a:pt x="19" y="14"/>
                  </a:lnTo>
                  <a:lnTo>
                    <a:pt x="21" y="19"/>
                  </a:lnTo>
                  <a:lnTo>
                    <a:pt x="19" y="19"/>
                  </a:lnTo>
                  <a:lnTo>
                    <a:pt x="21" y="21"/>
                  </a:lnTo>
                  <a:lnTo>
                    <a:pt x="23" y="9"/>
                  </a:lnTo>
                  <a:lnTo>
                    <a:pt x="26" y="9"/>
                  </a:lnTo>
                  <a:lnTo>
                    <a:pt x="26" y="14"/>
                  </a:lnTo>
                  <a:lnTo>
                    <a:pt x="26" y="21"/>
                  </a:lnTo>
                  <a:lnTo>
                    <a:pt x="28" y="21"/>
                  </a:lnTo>
                  <a:lnTo>
                    <a:pt x="28" y="12"/>
                  </a:lnTo>
                  <a:lnTo>
                    <a:pt x="26" y="9"/>
                  </a:lnTo>
                  <a:lnTo>
                    <a:pt x="23" y="7"/>
                  </a:lnTo>
                  <a:lnTo>
                    <a:pt x="23" y="5"/>
                  </a:lnTo>
                  <a:lnTo>
                    <a:pt x="30" y="0"/>
                  </a:lnTo>
                  <a:lnTo>
                    <a:pt x="35" y="0"/>
                  </a:lnTo>
                  <a:lnTo>
                    <a:pt x="38" y="5"/>
                  </a:lnTo>
                  <a:lnTo>
                    <a:pt x="42" y="21"/>
                  </a:lnTo>
                  <a:lnTo>
                    <a:pt x="40" y="21"/>
                  </a:lnTo>
                  <a:lnTo>
                    <a:pt x="38" y="21"/>
                  </a:lnTo>
                  <a:lnTo>
                    <a:pt x="38" y="23"/>
                  </a:lnTo>
                  <a:lnTo>
                    <a:pt x="35" y="33"/>
                  </a:lnTo>
                  <a:lnTo>
                    <a:pt x="38" y="33"/>
                  </a:lnTo>
                  <a:lnTo>
                    <a:pt x="40" y="35"/>
                  </a:lnTo>
                  <a:lnTo>
                    <a:pt x="40" y="40"/>
                  </a:lnTo>
                  <a:lnTo>
                    <a:pt x="33" y="45"/>
                  </a:lnTo>
                  <a:lnTo>
                    <a:pt x="35" y="45"/>
                  </a:lnTo>
                  <a:lnTo>
                    <a:pt x="33" y="45"/>
                  </a:lnTo>
                  <a:lnTo>
                    <a:pt x="33" y="47"/>
                  </a:lnTo>
                  <a:lnTo>
                    <a:pt x="33" y="49"/>
                  </a:lnTo>
                  <a:lnTo>
                    <a:pt x="33" y="52"/>
                  </a:lnTo>
                  <a:lnTo>
                    <a:pt x="30" y="52"/>
                  </a:lnTo>
                  <a:lnTo>
                    <a:pt x="19" y="49"/>
                  </a:lnTo>
                  <a:lnTo>
                    <a:pt x="21" y="47"/>
                  </a:lnTo>
                  <a:lnTo>
                    <a:pt x="21" y="49"/>
                  </a:lnTo>
                  <a:lnTo>
                    <a:pt x="21" y="45"/>
                  </a:lnTo>
                  <a:lnTo>
                    <a:pt x="14" y="42"/>
                  </a:lnTo>
                  <a:lnTo>
                    <a:pt x="9" y="45"/>
                  </a:lnTo>
                  <a:lnTo>
                    <a:pt x="9" y="42"/>
                  </a:lnTo>
                  <a:lnTo>
                    <a:pt x="7" y="40"/>
                  </a:lnTo>
                  <a:lnTo>
                    <a:pt x="4" y="38"/>
                  </a:lnTo>
                  <a:lnTo>
                    <a:pt x="7" y="31"/>
                  </a:lnTo>
                  <a:lnTo>
                    <a:pt x="4" y="26"/>
                  </a:lnTo>
                  <a:lnTo>
                    <a:pt x="2" y="23"/>
                  </a:lnTo>
                  <a:lnTo>
                    <a:pt x="0" y="23"/>
                  </a:lnTo>
                  <a:lnTo>
                    <a:pt x="0" y="21"/>
                  </a:lnTo>
                  <a:lnTo>
                    <a:pt x="0" y="19"/>
                  </a:lnTo>
                  <a:lnTo>
                    <a:pt x="9" y="19"/>
                  </a:lnTo>
                  <a:lnTo>
                    <a:pt x="9" y="16"/>
                  </a:lnTo>
                  <a:lnTo>
                    <a:pt x="9" y="14"/>
                  </a:lnTo>
                  <a:lnTo>
                    <a:pt x="14" y="14"/>
                  </a:lnTo>
                  <a:lnTo>
                    <a:pt x="14" y="9"/>
                  </a:lnTo>
                  <a:lnTo>
                    <a:pt x="12" y="9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wrap="none" lIns="91083" tIns="45541" rIns="91083" bIns="45541"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de-DE" sz="1600" kern="0" dirty="0">
                <a:solidFill>
                  <a:schemeClr val="bg1">
                    <a:lumMod val="75000"/>
                  </a:schemeClr>
                </a:solidFill>
                <a:latin typeface="Arial" charset="0"/>
              </a:endParaRPr>
            </a:p>
          </p:txBody>
        </p:sp>
        <p:sp>
          <p:nvSpPr>
            <p:cNvPr id="130" name="Freeform 97"/>
            <p:cNvSpPr>
              <a:spLocks/>
            </p:cNvSpPr>
            <p:nvPr/>
          </p:nvSpPr>
          <p:spPr bwMode="auto">
            <a:xfrm>
              <a:off x="4041775" y="3503613"/>
              <a:ext cx="163512" cy="90486"/>
            </a:xfrm>
            <a:custGeom>
              <a:avLst/>
              <a:gdLst>
                <a:gd name="T0" fmla="*/ 147791 w 52"/>
                <a:gd name="T1" fmla="*/ 71293 h 33"/>
                <a:gd name="T2" fmla="*/ 147791 w 52"/>
                <a:gd name="T3" fmla="*/ 71293 h 33"/>
                <a:gd name="T4" fmla="*/ 163513 w 52"/>
                <a:gd name="T5" fmla="*/ 46615 h 33"/>
                <a:gd name="T6" fmla="*/ 163513 w 52"/>
                <a:gd name="T7" fmla="*/ 8226 h 33"/>
                <a:gd name="T8" fmla="*/ 163513 w 52"/>
                <a:gd name="T9" fmla="*/ 0 h 33"/>
                <a:gd name="T10" fmla="*/ 94334 w 52"/>
                <a:gd name="T11" fmla="*/ 46615 h 33"/>
                <a:gd name="T12" fmla="*/ 94334 w 52"/>
                <a:gd name="T13" fmla="*/ 52099 h 33"/>
                <a:gd name="T14" fmla="*/ 81757 w 52"/>
                <a:gd name="T15" fmla="*/ 60325 h 33"/>
                <a:gd name="T16" fmla="*/ 6289 w 52"/>
                <a:gd name="T17" fmla="*/ 79519 h 33"/>
                <a:gd name="T18" fmla="*/ 0 w 52"/>
                <a:gd name="T19" fmla="*/ 85003 h 33"/>
                <a:gd name="T20" fmla="*/ 0 w 52"/>
                <a:gd name="T21" fmla="*/ 90487 h 33"/>
                <a:gd name="T22" fmla="*/ 94334 w 52"/>
                <a:gd name="T23" fmla="*/ 71293 h 33"/>
                <a:gd name="T24" fmla="*/ 103768 w 52"/>
                <a:gd name="T25" fmla="*/ 79519 h 33"/>
                <a:gd name="T26" fmla="*/ 110057 w 52"/>
                <a:gd name="T27" fmla="*/ 79519 h 33"/>
                <a:gd name="T28" fmla="*/ 116346 w 52"/>
                <a:gd name="T29" fmla="*/ 79519 h 33"/>
                <a:gd name="T30" fmla="*/ 147791 w 52"/>
                <a:gd name="T31" fmla="*/ 71293 h 33"/>
                <a:gd name="T32" fmla="*/ 147791 w 52"/>
                <a:gd name="T33" fmla="*/ 71293 h 33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52"/>
                <a:gd name="T52" fmla="*/ 0 h 33"/>
                <a:gd name="T53" fmla="*/ 52 w 52"/>
                <a:gd name="T54" fmla="*/ 33 h 33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52" h="33">
                  <a:moveTo>
                    <a:pt x="47" y="26"/>
                  </a:moveTo>
                  <a:lnTo>
                    <a:pt x="47" y="26"/>
                  </a:lnTo>
                  <a:lnTo>
                    <a:pt x="52" y="17"/>
                  </a:lnTo>
                  <a:lnTo>
                    <a:pt x="52" y="3"/>
                  </a:lnTo>
                  <a:lnTo>
                    <a:pt x="52" y="0"/>
                  </a:lnTo>
                  <a:lnTo>
                    <a:pt x="30" y="17"/>
                  </a:lnTo>
                  <a:lnTo>
                    <a:pt x="30" y="19"/>
                  </a:lnTo>
                  <a:lnTo>
                    <a:pt x="26" y="22"/>
                  </a:lnTo>
                  <a:lnTo>
                    <a:pt x="2" y="29"/>
                  </a:lnTo>
                  <a:lnTo>
                    <a:pt x="0" y="31"/>
                  </a:lnTo>
                  <a:lnTo>
                    <a:pt x="0" y="33"/>
                  </a:lnTo>
                  <a:lnTo>
                    <a:pt x="30" y="26"/>
                  </a:lnTo>
                  <a:lnTo>
                    <a:pt x="33" y="29"/>
                  </a:lnTo>
                  <a:lnTo>
                    <a:pt x="35" y="29"/>
                  </a:lnTo>
                  <a:lnTo>
                    <a:pt x="37" y="29"/>
                  </a:lnTo>
                  <a:lnTo>
                    <a:pt x="47" y="26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wrap="none" lIns="91083" tIns="45541" rIns="91083" bIns="45541"/>
            <a:lstStyle/>
            <a:p>
              <a:pPr marL="0" marR="0" lvl="0" indent="0" algn="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600" b="0" i="0" u="none" strike="noStrike" kern="0" cap="none" spc="0" normalizeH="0" baseline="0" noProof="0" dirty="0">
                <a:ln>
                  <a:noFill/>
                </a:ln>
                <a:solidFill>
                  <a:srgbClr val="76777A"/>
                </a:solidFill>
                <a:effectLst/>
                <a:uLnTx/>
                <a:uFillTx/>
                <a:latin typeface="Arial" charset="0"/>
              </a:endParaRPr>
            </a:p>
          </p:txBody>
        </p:sp>
        <p:sp>
          <p:nvSpPr>
            <p:cNvPr id="131" name="Freeform 98"/>
            <p:cNvSpPr>
              <a:spLocks/>
            </p:cNvSpPr>
            <p:nvPr/>
          </p:nvSpPr>
          <p:spPr bwMode="auto">
            <a:xfrm>
              <a:off x="4016375" y="3573463"/>
              <a:ext cx="228601" cy="282575"/>
            </a:xfrm>
            <a:custGeom>
              <a:avLst/>
              <a:gdLst>
                <a:gd name="T0" fmla="*/ 178496 w 73"/>
                <a:gd name="T1" fmla="*/ 0 h 101"/>
                <a:gd name="T2" fmla="*/ 178496 w 73"/>
                <a:gd name="T3" fmla="*/ 0 h 101"/>
                <a:gd name="T4" fmla="*/ 184759 w 73"/>
                <a:gd name="T5" fmla="*/ 5596 h 101"/>
                <a:gd name="T6" fmla="*/ 184759 w 73"/>
                <a:gd name="T7" fmla="*/ 19584 h 101"/>
                <a:gd name="T8" fmla="*/ 169101 w 73"/>
                <a:gd name="T9" fmla="*/ 39169 h 101"/>
                <a:gd name="T10" fmla="*/ 169101 w 73"/>
                <a:gd name="T11" fmla="*/ 44764 h 101"/>
                <a:gd name="T12" fmla="*/ 178496 w 73"/>
                <a:gd name="T13" fmla="*/ 39169 h 101"/>
                <a:gd name="T14" fmla="*/ 184759 w 73"/>
                <a:gd name="T15" fmla="*/ 39169 h 101"/>
                <a:gd name="T16" fmla="*/ 178496 w 73"/>
                <a:gd name="T17" fmla="*/ 64349 h 101"/>
                <a:gd name="T18" fmla="*/ 184759 w 73"/>
                <a:gd name="T19" fmla="*/ 58753 h 101"/>
                <a:gd name="T20" fmla="*/ 184759 w 73"/>
                <a:gd name="T21" fmla="*/ 58753 h 101"/>
                <a:gd name="T22" fmla="*/ 200416 w 73"/>
                <a:gd name="T23" fmla="*/ 64349 h 101"/>
                <a:gd name="T24" fmla="*/ 216074 w 73"/>
                <a:gd name="T25" fmla="*/ 64349 h 101"/>
                <a:gd name="T26" fmla="*/ 228600 w 73"/>
                <a:gd name="T27" fmla="*/ 78338 h 101"/>
                <a:gd name="T28" fmla="*/ 200416 w 73"/>
                <a:gd name="T29" fmla="*/ 111911 h 101"/>
                <a:gd name="T30" fmla="*/ 200416 w 73"/>
                <a:gd name="T31" fmla="*/ 111911 h 101"/>
                <a:gd name="T32" fmla="*/ 200416 w 73"/>
                <a:gd name="T33" fmla="*/ 103518 h 101"/>
                <a:gd name="T34" fmla="*/ 184759 w 73"/>
                <a:gd name="T35" fmla="*/ 117506 h 101"/>
                <a:gd name="T36" fmla="*/ 184759 w 73"/>
                <a:gd name="T37" fmla="*/ 103518 h 101"/>
                <a:gd name="T38" fmla="*/ 178496 w 73"/>
                <a:gd name="T39" fmla="*/ 103518 h 101"/>
                <a:gd name="T40" fmla="*/ 169101 w 73"/>
                <a:gd name="T41" fmla="*/ 117506 h 101"/>
                <a:gd name="T42" fmla="*/ 169101 w 73"/>
                <a:gd name="T43" fmla="*/ 137091 h 101"/>
                <a:gd name="T44" fmla="*/ 169101 w 73"/>
                <a:gd name="T45" fmla="*/ 145484 h 101"/>
                <a:gd name="T46" fmla="*/ 162838 w 73"/>
                <a:gd name="T47" fmla="*/ 145484 h 101"/>
                <a:gd name="T48" fmla="*/ 147181 w 73"/>
                <a:gd name="T49" fmla="*/ 145484 h 101"/>
                <a:gd name="T50" fmla="*/ 147181 w 73"/>
                <a:gd name="T51" fmla="*/ 145484 h 101"/>
                <a:gd name="T52" fmla="*/ 147181 w 73"/>
                <a:gd name="T53" fmla="*/ 165069 h 101"/>
                <a:gd name="T54" fmla="*/ 147181 w 73"/>
                <a:gd name="T55" fmla="*/ 170664 h 101"/>
                <a:gd name="T56" fmla="*/ 118997 w 73"/>
                <a:gd name="T57" fmla="*/ 170664 h 101"/>
                <a:gd name="T58" fmla="*/ 134655 w 73"/>
                <a:gd name="T59" fmla="*/ 176260 h 101"/>
                <a:gd name="T60" fmla="*/ 134655 w 73"/>
                <a:gd name="T61" fmla="*/ 184653 h 101"/>
                <a:gd name="T62" fmla="*/ 118997 w 73"/>
                <a:gd name="T63" fmla="*/ 198642 h 101"/>
                <a:gd name="T64" fmla="*/ 118997 w 73"/>
                <a:gd name="T65" fmla="*/ 229417 h 101"/>
                <a:gd name="T66" fmla="*/ 118997 w 73"/>
                <a:gd name="T67" fmla="*/ 229417 h 101"/>
                <a:gd name="T68" fmla="*/ 125260 w 73"/>
                <a:gd name="T69" fmla="*/ 229417 h 101"/>
                <a:gd name="T70" fmla="*/ 112734 w 73"/>
                <a:gd name="T71" fmla="*/ 243406 h 101"/>
                <a:gd name="T72" fmla="*/ 112734 w 73"/>
                <a:gd name="T73" fmla="*/ 257395 h 101"/>
                <a:gd name="T74" fmla="*/ 112734 w 73"/>
                <a:gd name="T75" fmla="*/ 257395 h 101"/>
                <a:gd name="T76" fmla="*/ 118997 w 73"/>
                <a:gd name="T77" fmla="*/ 262991 h 101"/>
                <a:gd name="T78" fmla="*/ 134655 w 73"/>
                <a:gd name="T79" fmla="*/ 271384 h 101"/>
                <a:gd name="T80" fmla="*/ 134655 w 73"/>
                <a:gd name="T81" fmla="*/ 276979 h 101"/>
                <a:gd name="T82" fmla="*/ 118997 w 73"/>
                <a:gd name="T83" fmla="*/ 271384 h 101"/>
                <a:gd name="T84" fmla="*/ 97077 w 73"/>
                <a:gd name="T85" fmla="*/ 282575 h 101"/>
                <a:gd name="T86" fmla="*/ 53236 w 73"/>
                <a:gd name="T87" fmla="*/ 271384 h 101"/>
                <a:gd name="T88" fmla="*/ 43841 w 73"/>
                <a:gd name="T89" fmla="*/ 271384 h 101"/>
                <a:gd name="T90" fmla="*/ 43841 w 73"/>
                <a:gd name="T91" fmla="*/ 209833 h 101"/>
                <a:gd name="T92" fmla="*/ 31315 w 73"/>
                <a:gd name="T93" fmla="*/ 190249 h 101"/>
                <a:gd name="T94" fmla="*/ 0 w 73"/>
                <a:gd name="T95" fmla="*/ 190249 h 101"/>
                <a:gd name="T96" fmla="*/ 21921 w 73"/>
                <a:gd name="T97" fmla="*/ 25180 h 101"/>
                <a:gd name="T98" fmla="*/ 31315 w 73"/>
                <a:gd name="T99" fmla="*/ 19584 h 101"/>
                <a:gd name="T100" fmla="*/ 53236 w 73"/>
                <a:gd name="T101" fmla="*/ 19584 h 101"/>
                <a:gd name="T102" fmla="*/ 59499 w 73"/>
                <a:gd name="T103" fmla="*/ 11191 h 101"/>
                <a:gd name="T104" fmla="*/ 178496 w 73"/>
                <a:gd name="T105" fmla="*/ 0 h 101"/>
                <a:gd name="T106" fmla="*/ 178496 w 73"/>
                <a:gd name="T107" fmla="*/ 0 h 101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73"/>
                <a:gd name="T163" fmla="*/ 0 h 101"/>
                <a:gd name="T164" fmla="*/ 73 w 73"/>
                <a:gd name="T165" fmla="*/ 101 h 101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73" h="101">
                  <a:moveTo>
                    <a:pt x="57" y="0"/>
                  </a:moveTo>
                  <a:lnTo>
                    <a:pt x="57" y="0"/>
                  </a:lnTo>
                  <a:lnTo>
                    <a:pt x="59" y="2"/>
                  </a:lnTo>
                  <a:lnTo>
                    <a:pt x="59" y="7"/>
                  </a:lnTo>
                  <a:lnTo>
                    <a:pt x="54" y="14"/>
                  </a:lnTo>
                  <a:lnTo>
                    <a:pt x="54" y="16"/>
                  </a:lnTo>
                  <a:lnTo>
                    <a:pt x="57" y="14"/>
                  </a:lnTo>
                  <a:lnTo>
                    <a:pt x="59" y="14"/>
                  </a:lnTo>
                  <a:lnTo>
                    <a:pt x="57" y="23"/>
                  </a:lnTo>
                  <a:lnTo>
                    <a:pt x="59" y="21"/>
                  </a:lnTo>
                  <a:lnTo>
                    <a:pt x="64" y="23"/>
                  </a:lnTo>
                  <a:lnTo>
                    <a:pt x="69" y="23"/>
                  </a:lnTo>
                  <a:lnTo>
                    <a:pt x="73" y="28"/>
                  </a:lnTo>
                  <a:lnTo>
                    <a:pt x="64" y="40"/>
                  </a:lnTo>
                  <a:lnTo>
                    <a:pt x="64" y="37"/>
                  </a:lnTo>
                  <a:lnTo>
                    <a:pt x="59" y="42"/>
                  </a:lnTo>
                  <a:lnTo>
                    <a:pt x="59" y="37"/>
                  </a:lnTo>
                  <a:lnTo>
                    <a:pt x="57" y="37"/>
                  </a:lnTo>
                  <a:lnTo>
                    <a:pt x="54" y="42"/>
                  </a:lnTo>
                  <a:lnTo>
                    <a:pt x="54" y="49"/>
                  </a:lnTo>
                  <a:lnTo>
                    <a:pt x="54" y="52"/>
                  </a:lnTo>
                  <a:lnTo>
                    <a:pt x="52" y="52"/>
                  </a:lnTo>
                  <a:lnTo>
                    <a:pt x="47" y="52"/>
                  </a:lnTo>
                  <a:lnTo>
                    <a:pt x="47" y="59"/>
                  </a:lnTo>
                  <a:lnTo>
                    <a:pt x="47" y="61"/>
                  </a:lnTo>
                  <a:lnTo>
                    <a:pt x="38" y="61"/>
                  </a:lnTo>
                  <a:lnTo>
                    <a:pt x="43" y="63"/>
                  </a:lnTo>
                  <a:lnTo>
                    <a:pt x="43" y="66"/>
                  </a:lnTo>
                  <a:lnTo>
                    <a:pt x="38" y="71"/>
                  </a:lnTo>
                  <a:lnTo>
                    <a:pt x="38" y="82"/>
                  </a:lnTo>
                  <a:lnTo>
                    <a:pt x="40" y="82"/>
                  </a:lnTo>
                  <a:lnTo>
                    <a:pt x="36" y="87"/>
                  </a:lnTo>
                  <a:lnTo>
                    <a:pt x="36" y="92"/>
                  </a:lnTo>
                  <a:lnTo>
                    <a:pt x="38" y="94"/>
                  </a:lnTo>
                  <a:lnTo>
                    <a:pt x="43" y="97"/>
                  </a:lnTo>
                  <a:lnTo>
                    <a:pt x="43" y="99"/>
                  </a:lnTo>
                  <a:lnTo>
                    <a:pt x="38" y="97"/>
                  </a:lnTo>
                  <a:lnTo>
                    <a:pt x="31" y="101"/>
                  </a:lnTo>
                  <a:lnTo>
                    <a:pt x="17" y="97"/>
                  </a:lnTo>
                  <a:lnTo>
                    <a:pt x="14" y="97"/>
                  </a:lnTo>
                  <a:lnTo>
                    <a:pt x="14" y="75"/>
                  </a:lnTo>
                  <a:lnTo>
                    <a:pt x="10" y="68"/>
                  </a:lnTo>
                  <a:lnTo>
                    <a:pt x="0" y="68"/>
                  </a:lnTo>
                  <a:lnTo>
                    <a:pt x="7" y="9"/>
                  </a:lnTo>
                  <a:lnTo>
                    <a:pt x="10" y="7"/>
                  </a:lnTo>
                  <a:lnTo>
                    <a:pt x="17" y="7"/>
                  </a:lnTo>
                  <a:lnTo>
                    <a:pt x="19" y="4"/>
                  </a:lnTo>
                  <a:lnTo>
                    <a:pt x="57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wrap="none" lIns="91083" tIns="45541" rIns="91083" bIns="45541"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de-DE" sz="1600" kern="0" dirty="0">
                <a:solidFill>
                  <a:schemeClr val="bg1">
                    <a:lumMod val="75000"/>
                  </a:schemeClr>
                </a:solidFill>
                <a:latin typeface="Arial" charset="0"/>
              </a:endParaRPr>
            </a:p>
          </p:txBody>
        </p:sp>
        <p:sp>
          <p:nvSpPr>
            <p:cNvPr id="132" name="Freeform 99"/>
            <p:cNvSpPr>
              <a:spLocks/>
            </p:cNvSpPr>
            <p:nvPr/>
          </p:nvSpPr>
          <p:spPr bwMode="auto">
            <a:xfrm>
              <a:off x="5270500" y="5195887"/>
              <a:ext cx="592138" cy="506412"/>
            </a:xfrm>
            <a:custGeom>
              <a:avLst/>
              <a:gdLst>
                <a:gd name="T0" fmla="*/ 353373 w 186"/>
                <a:gd name="T1" fmla="*/ 261553 h 182"/>
                <a:gd name="T2" fmla="*/ 337455 w 186"/>
                <a:gd name="T3" fmla="*/ 250424 h 182"/>
                <a:gd name="T4" fmla="*/ 382025 w 186"/>
                <a:gd name="T5" fmla="*/ 255988 h 182"/>
                <a:gd name="T6" fmla="*/ 359740 w 186"/>
                <a:gd name="T7" fmla="*/ 222599 h 182"/>
                <a:gd name="T8" fmla="*/ 413860 w 186"/>
                <a:gd name="T9" fmla="*/ 222599 h 182"/>
                <a:gd name="T10" fmla="*/ 397942 w 186"/>
                <a:gd name="T11" fmla="*/ 130777 h 182"/>
                <a:gd name="T12" fmla="*/ 420227 w 186"/>
                <a:gd name="T13" fmla="*/ 130777 h 182"/>
                <a:gd name="T14" fmla="*/ 569853 w 186"/>
                <a:gd name="T15" fmla="*/ 125212 h 182"/>
                <a:gd name="T16" fmla="*/ 579404 w 186"/>
                <a:gd name="T17" fmla="*/ 52867 h 182"/>
                <a:gd name="T18" fmla="*/ 585771 w 186"/>
                <a:gd name="T19" fmla="*/ 44520 h 182"/>
                <a:gd name="T20" fmla="*/ 592138 w 186"/>
                <a:gd name="T21" fmla="*/ 19477 h 182"/>
                <a:gd name="T22" fmla="*/ 563486 w 186"/>
                <a:gd name="T23" fmla="*/ 0 h 182"/>
                <a:gd name="T24" fmla="*/ 547568 w 186"/>
                <a:gd name="T25" fmla="*/ 0 h 182"/>
                <a:gd name="T26" fmla="*/ 541201 w 186"/>
                <a:gd name="T27" fmla="*/ 33390 h 182"/>
                <a:gd name="T28" fmla="*/ 397942 w 186"/>
                <a:gd name="T29" fmla="*/ 52867 h 182"/>
                <a:gd name="T30" fmla="*/ 60487 w 186"/>
                <a:gd name="T31" fmla="*/ 197556 h 182"/>
                <a:gd name="T32" fmla="*/ 0 w 186"/>
                <a:gd name="T33" fmla="*/ 347810 h 182"/>
                <a:gd name="T34" fmla="*/ 73221 w 186"/>
                <a:gd name="T35" fmla="*/ 406243 h 182"/>
                <a:gd name="T36" fmla="*/ 111424 w 186"/>
                <a:gd name="T37" fmla="*/ 425720 h 182"/>
                <a:gd name="T38" fmla="*/ 127342 w 186"/>
                <a:gd name="T39" fmla="*/ 486935 h 182"/>
                <a:gd name="T40" fmla="*/ 149626 w 186"/>
                <a:gd name="T41" fmla="*/ 473022 h 182"/>
                <a:gd name="T42" fmla="*/ 283335 w 186"/>
                <a:gd name="T43" fmla="*/ 453545 h 182"/>
                <a:gd name="T44" fmla="*/ 343822 w 186"/>
                <a:gd name="T45" fmla="*/ 478587 h 182"/>
                <a:gd name="T46" fmla="*/ 397942 w 186"/>
                <a:gd name="T47" fmla="*/ 486935 h 182"/>
                <a:gd name="T48" fmla="*/ 442512 w 186"/>
                <a:gd name="T49" fmla="*/ 506412 h 182"/>
                <a:gd name="T50" fmla="*/ 442512 w 186"/>
                <a:gd name="T51" fmla="*/ 459110 h 182"/>
                <a:gd name="T52" fmla="*/ 359740 w 186"/>
                <a:gd name="T53" fmla="*/ 425720 h 182"/>
                <a:gd name="T54" fmla="*/ 331088 w 186"/>
                <a:gd name="T55" fmla="*/ 406243 h 182"/>
                <a:gd name="T56" fmla="*/ 261050 w 186"/>
                <a:gd name="T57" fmla="*/ 395113 h 182"/>
                <a:gd name="T58" fmla="*/ 299253 w 186"/>
                <a:gd name="T59" fmla="*/ 381200 h 182"/>
                <a:gd name="T60" fmla="*/ 283335 w 186"/>
                <a:gd name="T61" fmla="*/ 342245 h 182"/>
                <a:gd name="T62" fmla="*/ 315170 w 186"/>
                <a:gd name="T63" fmla="*/ 361723 h 182"/>
                <a:gd name="T64" fmla="*/ 331088 w 186"/>
                <a:gd name="T65" fmla="*/ 353375 h 182"/>
                <a:gd name="T66" fmla="*/ 238765 w 186"/>
                <a:gd name="T67" fmla="*/ 269901 h 182"/>
                <a:gd name="T68" fmla="*/ 248316 w 186"/>
                <a:gd name="T69" fmla="*/ 203121 h 182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86"/>
                <a:gd name="T106" fmla="*/ 0 h 182"/>
                <a:gd name="T107" fmla="*/ 186 w 186"/>
                <a:gd name="T108" fmla="*/ 182 h 182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86" h="182">
                  <a:moveTo>
                    <a:pt x="78" y="73"/>
                  </a:moveTo>
                  <a:lnTo>
                    <a:pt x="111" y="94"/>
                  </a:lnTo>
                  <a:lnTo>
                    <a:pt x="111" y="92"/>
                  </a:lnTo>
                  <a:lnTo>
                    <a:pt x="106" y="90"/>
                  </a:lnTo>
                  <a:lnTo>
                    <a:pt x="106" y="82"/>
                  </a:lnTo>
                  <a:lnTo>
                    <a:pt x="120" y="92"/>
                  </a:lnTo>
                  <a:lnTo>
                    <a:pt x="120" y="87"/>
                  </a:lnTo>
                  <a:lnTo>
                    <a:pt x="113" y="80"/>
                  </a:lnTo>
                  <a:lnTo>
                    <a:pt x="111" y="75"/>
                  </a:lnTo>
                  <a:lnTo>
                    <a:pt x="130" y="80"/>
                  </a:lnTo>
                  <a:lnTo>
                    <a:pt x="104" y="64"/>
                  </a:lnTo>
                  <a:lnTo>
                    <a:pt x="125" y="47"/>
                  </a:lnTo>
                  <a:lnTo>
                    <a:pt x="127" y="47"/>
                  </a:lnTo>
                  <a:lnTo>
                    <a:pt x="132" y="47"/>
                  </a:lnTo>
                  <a:lnTo>
                    <a:pt x="146" y="40"/>
                  </a:lnTo>
                  <a:lnTo>
                    <a:pt x="179" y="45"/>
                  </a:lnTo>
                  <a:lnTo>
                    <a:pt x="182" y="42"/>
                  </a:lnTo>
                  <a:lnTo>
                    <a:pt x="182" y="19"/>
                  </a:lnTo>
                  <a:lnTo>
                    <a:pt x="184" y="16"/>
                  </a:lnTo>
                  <a:lnTo>
                    <a:pt x="186" y="14"/>
                  </a:lnTo>
                  <a:lnTo>
                    <a:pt x="186" y="7"/>
                  </a:lnTo>
                  <a:lnTo>
                    <a:pt x="177" y="0"/>
                  </a:lnTo>
                  <a:lnTo>
                    <a:pt x="172" y="0"/>
                  </a:lnTo>
                  <a:lnTo>
                    <a:pt x="170" y="2"/>
                  </a:lnTo>
                  <a:lnTo>
                    <a:pt x="170" y="12"/>
                  </a:lnTo>
                  <a:lnTo>
                    <a:pt x="160" y="21"/>
                  </a:lnTo>
                  <a:lnTo>
                    <a:pt x="125" y="19"/>
                  </a:lnTo>
                  <a:lnTo>
                    <a:pt x="19" y="71"/>
                  </a:lnTo>
                  <a:lnTo>
                    <a:pt x="21" y="80"/>
                  </a:lnTo>
                  <a:lnTo>
                    <a:pt x="0" y="125"/>
                  </a:lnTo>
                  <a:lnTo>
                    <a:pt x="23" y="151"/>
                  </a:lnTo>
                  <a:lnTo>
                    <a:pt x="23" y="146"/>
                  </a:lnTo>
                  <a:lnTo>
                    <a:pt x="33" y="149"/>
                  </a:lnTo>
                  <a:lnTo>
                    <a:pt x="35" y="153"/>
                  </a:lnTo>
                  <a:lnTo>
                    <a:pt x="23" y="153"/>
                  </a:lnTo>
                  <a:lnTo>
                    <a:pt x="40" y="175"/>
                  </a:lnTo>
                  <a:lnTo>
                    <a:pt x="42" y="175"/>
                  </a:lnTo>
                  <a:lnTo>
                    <a:pt x="47" y="170"/>
                  </a:lnTo>
                  <a:lnTo>
                    <a:pt x="87" y="165"/>
                  </a:lnTo>
                  <a:lnTo>
                    <a:pt x="89" y="163"/>
                  </a:lnTo>
                  <a:lnTo>
                    <a:pt x="108" y="168"/>
                  </a:lnTo>
                  <a:lnTo>
                    <a:pt x="108" y="172"/>
                  </a:lnTo>
                  <a:lnTo>
                    <a:pt x="101" y="177"/>
                  </a:lnTo>
                  <a:lnTo>
                    <a:pt x="125" y="175"/>
                  </a:lnTo>
                  <a:lnTo>
                    <a:pt x="137" y="182"/>
                  </a:lnTo>
                  <a:lnTo>
                    <a:pt x="139" y="182"/>
                  </a:lnTo>
                  <a:lnTo>
                    <a:pt x="141" y="179"/>
                  </a:lnTo>
                  <a:lnTo>
                    <a:pt x="139" y="165"/>
                  </a:lnTo>
                  <a:lnTo>
                    <a:pt x="115" y="153"/>
                  </a:lnTo>
                  <a:lnTo>
                    <a:pt x="113" y="153"/>
                  </a:lnTo>
                  <a:lnTo>
                    <a:pt x="104" y="146"/>
                  </a:lnTo>
                  <a:lnTo>
                    <a:pt x="85" y="144"/>
                  </a:lnTo>
                  <a:lnTo>
                    <a:pt x="82" y="142"/>
                  </a:lnTo>
                  <a:lnTo>
                    <a:pt x="92" y="137"/>
                  </a:lnTo>
                  <a:lnTo>
                    <a:pt x="94" y="137"/>
                  </a:lnTo>
                  <a:lnTo>
                    <a:pt x="89" y="125"/>
                  </a:lnTo>
                  <a:lnTo>
                    <a:pt x="89" y="123"/>
                  </a:lnTo>
                  <a:lnTo>
                    <a:pt x="94" y="123"/>
                  </a:lnTo>
                  <a:lnTo>
                    <a:pt x="99" y="130"/>
                  </a:lnTo>
                  <a:lnTo>
                    <a:pt x="101" y="130"/>
                  </a:lnTo>
                  <a:lnTo>
                    <a:pt x="104" y="127"/>
                  </a:lnTo>
                  <a:lnTo>
                    <a:pt x="104" y="125"/>
                  </a:lnTo>
                  <a:lnTo>
                    <a:pt x="75" y="97"/>
                  </a:lnTo>
                  <a:lnTo>
                    <a:pt x="73" y="75"/>
                  </a:lnTo>
                  <a:lnTo>
                    <a:pt x="78" y="73"/>
                  </a:lnTo>
                  <a:close/>
                </a:path>
              </a:pathLst>
            </a:custGeom>
            <a:solidFill>
              <a:srgbClr val="FFFFFF">
                <a:lumMod val="75000"/>
              </a:srgbClr>
            </a:solidFill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wrap="none" lIns="91083" tIns="45541" rIns="91083" bIns="45541"/>
            <a:lstStyle/>
            <a:p>
              <a:pPr marL="0" marR="0" lvl="0" indent="0" algn="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600" b="0" i="0" u="none" strike="noStrike" kern="0" cap="none" spc="0" normalizeH="0" baseline="0" noProof="0" dirty="0">
                <a:ln>
                  <a:noFill/>
                </a:ln>
                <a:solidFill>
                  <a:srgbClr val="76777A"/>
                </a:solidFill>
                <a:effectLst/>
                <a:uLnTx/>
                <a:uFillTx/>
                <a:latin typeface="Arial" charset="0"/>
              </a:endParaRPr>
            </a:p>
          </p:txBody>
        </p:sp>
        <p:sp>
          <p:nvSpPr>
            <p:cNvPr id="133" name="Freeform 100"/>
            <p:cNvSpPr>
              <a:spLocks/>
            </p:cNvSpPr>
            <p:nvPr/>
          </p:nvSpPr>
          <p:spPr bwMode="auto">
            <a:xfrm>
              <a:off x="5376863" y="5627688"/>
              <a:ext cx="255587" cy="214312"/>
            </a:xfrm>
            <a:custGeom>
              <a:avLst/>
              <a:gdLst>
                <a:gd name="T0" fmla="*/ 6390 w 80"/>
                <a:gd name="T1" fmla="*/ 33839 h 76"/>
                <a:gd name="T2" fmla="*/ 0 w 80"/>
                <a:gd name="T3" fmla="*/ 78957 h 76"/>
                <a:gd name="T4" fmla="*/ 57507 w 80"/>
                <a:gd name="T5" fmla="*/ 112796 h 76"/>
                <a:gd name="T6" fmla="*/ 73481 w 80"/>
                <a:gd name="T7" fmla="*/ 172014 h 76"/>
                <a:gd name="T8" fmla="*/ 95845 w 80"/>
                <a:gd name="T9" fmla="*/ 180473 h 76"/>
                <a:gd name="T10" fmla="*/ 111819 w 80"/>
                <a:gd name="T11" fmla="*/ 146635 h 76"/>
                <a:gd name="T12" fmla="*/ 172521 w 80"/>
                <a:gd name="T13" fmla="*/ 214312 h 76"/>
                <a:gd name="T14" fmla="*/ 172521 w 80"/>
                <a:gd name="T15" fmla="*/ 180473 h 76"/>
                <a:gd name="T16" fmla="*/ 233223 w 80"/>
                <a:gd name="T17" fmla="*/ 191753 h 76"/>
                <a:gd name="T18" fmla="*/ 239613 w 80"/>
                <a:gd name="T19" fmla="*/ 191753 h 76"/>
                <a:gd name="T20" fmla="*/ 172521 w 80"/>
                <a:gd name="T21" fmla="*/ 73317 h 76"/>
                <a:gd name="T22" fmla="*/ 210859 w 80"/>
                <a:gd name="T23" fmla="*/ 87417 h 76"/>
                <a:gd name="T24" fmla="*/ 255587 w 80"/>
                <a:gd name="T25" fmla="*/ 78957 h 76"/>
                <a:gd name="T26" fmla="*/ 255587 w 80"/>
                <a:gd name="T27" fmla="*/ 73317 h 76"/>
                <a:gd name="T28" fmla="*/ 194885 w 80"/>
                <a:gd name="T29" fmla="*/ 25379 h 76"/>
                <a:gd name="T30" fmla="*/ 83066 w 80"/>
                <a:gd name="T31" fmla="*/ 0 h 76"/>
                <a:gd name="T32" fmla="*/ 83066 w 80"/>
                <a:gd name="T33" fmla="*/ 0 h 76"/>
                <a:gd name="T34" fmla="*/ 83066 w 80"/>
                <a:gd name="T35" fmla="*/ 0 h 76"/>
                <a:gd name="T36" fmla="*/ 28754 w 80"/>
                <a:gd name="T37" fmla="*/ 25379 h 76"/>
                <a:gd name="T38" fmla="*/ 6390 w 80"/>
                <a:gd name="T39" fmla="*/ 33839 h 7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80"/>
                <a:gd name="T61" fmla="*/ 0 h 76"/>
                <a:gd name="T62" fmla="*/ 80 w 80"/>
                <a:gd name="T63" fmla="*/ 76 h 7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80" h="76">
                  <a:moveTo>
                    <a:pt x="2" y="12"/>
                  </a:moveTo>
                  <a:lnTo>
                    <a:pt x="0" y="28"/>
                  </a:lnTo>
                  <a:lnTo>
                    <a:pt x="18" y="40"/>
                  </a:lnTo>
                  <a:lnTo>
                    <a:pt x="23" y="61"/>
                  </a:lnTo>
                  <a:lnTo>
                    <a:pt x="30" y="64"/>
                  </a:lnTo>
                  <a:lnTo>
                    <a:pt x="35" y="52"/>
                  </a:lnTo>
                  <a:lnTo>
                    <a:pt x="54" y="76"/>
                  </a:lnTo>
                  <a:lnTo>
                    <a:pt x="54" y="64"/>
                  </a:lnTo>
                  <a:lnTo>
                    <a:pt x="73" y="68"/>
                  </a:lnTo>
                  <a:lnTo>
                    <a:pt x="75" y="68"/>
                  </a:lnTo>
                  <a:lnTo>
                    <a:pt x="54" y="26"/>
                  </a:lnTo>
                  <a:lnTo>
                    <a:pt x="66" y="31"/>
                  </a:lnTo>
                  <a:lnTo>
                    <a:pt x="80" y="28"/>
                  </a:lnTo>
                  <a:lnTo>
                    <a:pt x="80" y="26"/>
                  </a:lnTo>
                  <a:lnTo>
                    <a:pt x="61" y="9"/>
                  </a:lnTo>
                  <a:lnTo>
                    <a:pt x="26" y="0"/>
                  </a:lnTo>
                  <a:lnTo>
                    <a:pt x="9" y="9"/>
                  </a:lnTo>
                  <a:lnTo>
                    <a:pt x="2" y="12"/>
                  </a:lnTo>
                  <a:close/>
                </a:path>
              </a:pathLst>
            </a:custGeom>
            <a:solidFill>
              <a:srgbClr val="FFFFFF">
                <a:lumMod val="75000"/>
              </a:srgbClr>
            </a:solidFill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wrap="none" lIns="91083" tIns="45541" rIns="91083" bIns="45541"/>
            <a:lstStyle/>
            <a:p>
              <a:pPr marL="0" marR="0" lvl="0" indent="0" algn="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600" b="0" i="0" u="none" strike="noStrike" kern="0" cap="none" spc="0" normalizeH="0" baseline="0" noProof="0" dirty="0">
                <a:ln>
                  <a:noFill/>
                </a:ln>
                <a:solidFill>
                  <a:srgbClr val="76777A"/>
                </a:solidFill>
                <a:effectLst/>
                <a:uLnTx/>
                <a:uFillTx/>
                <a:latin typeface="Arial" charset="0"/>
              </a:endParaRPr>
            </a:p>
          </p:txBody>
        </p:sp>
        <p:sp>
          <p:nvSpPr>
            <p:cNvPr id="134" name="Freeform 101"/>
            <p:cNvSpPr>
              <a:spLocks/>
            </p:cNvSpPr>
            <p:nvPr/>
          </p:nvSpPr>
          <p:spPr bwMode="auto">
            <a:xfrm>
              <a:off x="5549900" y="5568950"/>
              <a:ext cx="182563" cy="98424"/>
            </a:xfrm>
            <a:custGeom>
              <a:avLst/>
              <a:gdLst>
                <a:gd name="T0" fmla="*/ 182563 w 57"/>
                <a:gd name="T1" fmla="*/ 71085 h 36"/>
                <a:gd name="T2" fmla="*/ 160143 w 57"/>
                <a:gd name="T3" fmla="*/ 71085 h 36"/>
                <a:gd name="T4" fmla="*/ 131317 w 57"/>
                <a:gd name="T5" fmla="*/ 32808 h 36"/>
                <a:gd name="T6" fmla="*/ 70463 w 57"/>
                <a:gd name="T7" fmla="*/ 27340 h 36"/>
                <a:gd name="T8" fmla="*/ 32029 w 57"/>
                <a:gd name="T9" fmla="*/ 0 h 36"/>
                <a:gd name="T10" fmla="*/ 25623 w 57"/>
                <a:gd name="T11" fmla="*/ 0 h 36"/>
                <a:gd name="T12" fmla="*/ 0 w 57"/>
                <a:gd name="T13" fmla="*/ 27340 h 36"/>
                <a:gd name="T14" fmla="*/ 25623 w 57"/>
                <a:gd name="T15" fmla="*/ 27340 h 36"/>
                <a:gd name="T16" fmla="*/ 60854 w 57"/>
                <a:gd name="T17" fmla="*/ 46478 h 36"/>
                <a:gd name="T18" fmla="*/ 60854 w 57"/>
                <a:gd name="T19" fmla="*/ 46478 h 36"/>
                <a:gd name="T20" fmla="*/ 76869 w 57"/>
                <a:gd name="T21" fmla="*/ 57415 h 36"/>
                <a:gd name="T22" fmla="*/ 108897 w 57"/>
                <a:gd name="T23" fmla="*/ 65617 h 36"/>
                <a:gd name="T24" fmla="*/ 115303 w 57"/>
                <a:gd name="T25" fmla="*/ 65617 h 36"/>
                <a:gd name="T26" fmla="*/ 115303 w 57"/>
                <a:gd name="T27" fmla="*/ 65617 h 36"/>
                <a:gd name="T28" fmla="*/ 160143 w 57"/>
                <a:gd name="T29" fmla="*/ 90223 h 36"/>
                <a:gd name="T30" fmla="*/ 182563 w 57"/>
                <a:gd name="T31" fmla="*/ 98425 h 36"/>
                <a:gd name="T32" fmla="*/ 182563 w 57"/>
                <a:gd name="T33" fmla="*/ 71085 h 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57"/>
                <a:gd name="T52" fmla="*/ 0 h 36"/>
                <a:gd name="T53" fmla="*/ 57 w 57"/>
                <a:gd name="T54" fmla="*/ 36 h 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57" h="36">
                  <a:moveTo>
                    <a:pt x="57" y="26"/>
                  </a:moveTo>
                  <a:lnTo>
                    <a:pt x="50" y="26"/>
                  </a:lnTo>
                  <a:lnTo>
                    <a:pt x="41" y="12"/>
                  </a:lnTo>
                  <a:lnTo>
                    <a:pt x="22" y="10"/>
                  </a:lnTo>
                  <a:lnTo>
                    <a:pt x="10" y="0"/>
                  </a:lnTo>
                  <a:lnTo>
                    <a:pt x="8" y="0"/>
                  </a:lnTo>
                  <a:lnTo>
                    <a:pt x="0" y="10"/>
                  </a:lnTo>
                  <a:lnTo>
                    <a:pt x="8" y="10"/>
                  </a:lnTo>
                  <a:lnTo>
                    <a:pt x="19" y="17"/>
                  </a:lnTo>
                  <a:lnTo>
                    <a:pt x="24" y="21"/>
                  </a:lnTo>
                  <a:lnTo>
                    <a:pt x="34" y="24"/>
                  </a:lnTo>
                  <a:lnTo>
                    <a:pt x="36" y="24"/>
                  </a:lnTo>
                  <a:lnTo>
                    <a:pt x="50" y="33"/>
                  </a:lnTo>
                  <a:lnTo>
                    <a:pt x="57" y="36"/>
                  </a:lnTo>
                  <a:lnTo>
                    <a:pt x="57" y="26"/>
                  </a:lnTo>
                  <a:close/>
                </a:path>
              </a:pathLst>
            </a:custGeom>
            <a:solidFill>
              <a:srgbClr val="F8F8F8"/>
            </a:solidFill>
            <a:ln w="12700">
              <a:solidFill>
                <a:srgbClr val="FFFFFF"/>
              </a:solidFill>
              <a:round/>
              <a:headEnd/>
              <a:tailEnd/>
            </a:ln>
          </p:spPr>
          <p:txBody>
            <a:bodyPr lIns="91083" tIns="45541" rIns="91083" bIns="45541"/>
            <a:lstStyle/>
            <a:p>
              <a:pPr marL="0" marR="0" lvl="0" indent="0" algn="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600" b="0" i="0" u="none" strike="noStrike" kern="0" cap="none" spc="0" normalizeH="0" baseline="0" noProof="0" dirty="0">
                <a:ln>
                  <a:noFill/>
                </a:ln>
                <a:solidFill>
                  <a:srgbClr val="76777A"/>
                </a:solidFill>
                <a:effectLst/>
                <a:uLnTx/>
                <a:uFillTx/>
                <a:latin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3111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enutzerdefiniert 1">
      <a:majorFont>
        <a:latin typeface="Futura"/>
        <a:ea typeface=""/>
        <a:cs typeface=""/>
      </a:majorFont>
      <a:minorFont>
        <a:latin typeface="Futura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80</Words>
  <Application>Microsoft Office PowerPoint</Application>
  <PresentationFormat>A4-Papier (210x297 mm)</PresentationFormat>
  <Paragraphs>15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blank</vt:lpstr>
      <vt:lpstr>European Markets heavily Hit by 2020 Co-Vid19  Pandemic after Years of Stable Growth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Interconnection - Ernst Rumpeltes</dc:creator>
  <cp:lastModifiedBy>Vito Graziano</cp:lastModifiedBy>
  <cp:revision>64</cp:revision>
  <dcterms:created xsi:type="dcterms:W3CDTF">2018-11-16T13:54:58Z</dcterms:created>
  <dcterms:modified xsi:type="dcterms:W3CDTF">2020-05-13T09:35:58Z</dcterms:modified>
</cp:coreProperties>
</file>