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79B"/>
    <a:srgbClr val="4D4D4D"/>
    <a:srgbClr val="EDF2F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85204930233598E-2"/>
          <c:y val="0.12516774594163044"/>
          <c:w val="0.96451479506976645"/>
          <c:h val="0.74969608799787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Deutschland</c:v>
                </c:pt>
              </c:strCache>
            </c:strRef>
          </c:tx>
          <c:spPr>
            <a:solidFill>
              <a:srgbClr val="24579B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cat>
            <c:strRef>
              <c:f>Tabelle1!$A$2:$A$4</c:f>
              <c:strCache>
                <c:ptCount val="3"/>
                <c:pt idx="0">
                  <c:v>2023</c:v>
                </c:pt>
                <c:pt idx="1">
                  <c:v>2024e</c:v>
                </c:pt>
                <c:pt idx="2">
                  <c:v>2025f</c:v>
                </c:pt>
              </c:strCache>
            </c:strRef>
          </c:cat>
          <c:val>
            <c:numRef>
              <c:f>Tabelle1!$B$2:$B$4</c:f>
              <c:numCache>
                <c:formatCode>0</c:formatCode>
                <c:ptCount val="3"/>
                <c:pt idx="0">
                  <c:v>73480.255553956813</c:v>
                </c:pt>
                <c:pt idx="1">
                  <c:v>76422.961697264676</c:v>
                </c:pt>
                <c:pt idx="2">
                  <c:v>78748.74310459962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4352256"/>
        <c:axId val="214353792"/>
      </c:barChart>
      <c:catAx>
        <c:axId val="21435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txPr>
          <a:bodyPr rot="0"/>
          <a:lstStyle/>
          <a:p>
            <a:pPr>
              <a:defRPr sz="1600">
                <a:solidFill>
                  <a:srgbClr val="24579B"/>
                </a:solidFill>
              </a:defRPr>
            </a:pPr>
            <a:endParaRPr lang="de-DE"/>
          </a:p>
        </c:txPr>
        <c:crossAx val="214353792"/>
        <c:crosses val="autoZero"/>
        <c:auto val="1"/>
        <c:lblAlgn val="ctr"/>
        <c:lblOffset val="100"/>
        <c:tickMarkSkip val="1"/>
        <c:noMultiLvlLbl val="0"/>
      </c:catAx>
      <c:valAx>
        <c:axId val="214353792"/>
        <c:scaling>
          <c:orientation val="minMax"/>
          <c:min val="0"/>
        </c:scaling>
        <c:delete val="0"/>
        <c:axPos val="l"/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214352256"/>
        <c:crosses val="autoZero"/>
        <c:crossBetween val="between"/>
        <c:dispUnits>
          <c:builtInUnit val="thousands"/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03054275698901"/>
          <c:y val="6.4099940171963951E-2"/>
          <c:w val="0.51801063868769448"/>
          <c:h val="0.6977662418341646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Outsourcinggrad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effectLst/>
          </c:spPr>
          <c:dPt>
            <c:idx val="0"/>
            <c:bubble3D val="0"/>
            <c:spPr>
              <a:solidFill>
                <a:srgbClr val="24579B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2.9641378991637629E-3"/>
                  <c:y val="1.08004738601602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61,5%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533792689128918E-2"/>
                  <c:y val="-5.989091365239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Externe</c:v>
                </c:pt>
                <c:pt idx="1">
                  <c:v>Interne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0.61499999999999999</c:v>
                </c:pt>
                <c:pt idx="1">
                  <c:v>0.38500000000000001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68302372874077E-2"/>
          <c:y val="0.90055541649433624"/>
          <c:w val="0.94931697627125922"/>
          <c:h val="7.064331987856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0.80947</cdr:x>
      <cdr:y>0.88967</cdr:y>
    </cdr:from>
    <cdr:to>
      <cdr:x>0.8916</cdr:x>
      <cdr:y>1</cdr:y>
    </cdr:to>
    <cdr:grpSp>
      <cdr:nvGrpSpPr>
        <cdr:cNvPr id="2" name="Gruppieren 1"/>
        <cdr:cNvGrpSpPr/>
      </cdr:nvGrpSpPr>
      <cdr:grpSpPr>
        <a:xfrm xmlns:a="http://schemas.openxmlformats.org/drawingml/2006/main">
          <a:off x="3186764" y="2507312"/>
          <a:ext cx="323333" cy="310938"/>
          <a:chOff x="2311079" y="3710233"/>
          <a:chExt cx="193592" cy="179040"/>
        </a:xfrm>
      </cdr:grpSpPr>
      <cdr:sp macro="" textlink="">
        <cdr:nvSpPr>
          <cdr:cNvPr id="3" name="Oval 21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3898508">
            <a:off x="2318355" y="3702957"/>
            <a:ext cx="179040" cy="193592"/>
          </a:xfrm>
          <a:prstGeom xmlns:a="http://schemas.openxmlformats.org/drawingml/2006/main" prst="ellipse">
            <a:avLst/>
          </a:prstGeom>
          <a:noFill xmlns:a="http://schemas.openxmlformats.org/drawingml/2006/main"/>
          <a:ln xmlns:a="http://schemas.openxmlformats.org/drawingml/2006/main" w="38100">
            <a:solidFill>
              <a:schemeClr val="bg1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vert="eaVert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  <cdr:sp macro="" textlink="">
        <cdr:nvSpPr>
          <cdr:cNvPr id="4" name="AutoShape 20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 rot="19616350">
            <a:off x="2332434" y="3747930"/>
            <a:ext cx="150885" cy="103646"/>
          </a:xfrm>
          <a:prstGeom xmlns:a="http://schemas.openxmlformats.org/drawingml/2006/main" prst="rightArrow">
            <a:avLst>
              <a:gd name="adj1" fmla="val 35144"/>
              <a:gd name="adj2" fmla="val 69287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 w="38100">
            <a:solidFill>
              <a:schemeClr val="bg1"/>
            </a:solidFill>
            <a:miter lim="800000"/>
            <a:headEnd/>
            <a:tailEnd/>
          </a:ln>
          <a:extLst xmlns:a="http://schemas.openxmlformats.org/drawingml/2006/main"/>
        </cdr:spPr>
        <cdr:txBody>
          <a:bodyPr xmlns:a="http://schemas.openxmlformats.org/drawingml/2006/main" wrap="none" lIns="92066" tIns="46034" rIns="92066" bIns="46034" anchor="ctr"/>
          <a:lstStyle xmlns:a="http://schemas.openxmlformats.org/drawingml/2006/main"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1700" kern="0" dirty="0">
              <a:solidFill>
                <a:srgbClr val="76777A"/>
              </a:solidFill>
              <a:cs typeface="Arial" charset="0"/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2EC32-38D7-439A-921F-AEE532A43B39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4BE7E-F70C-4284-A4C7-2F0F8B7D19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35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2DF50-9311-489D-9F6B-A883CBAC4D6D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8A6CB-BFD6-4304-8BC8-282D20A0C0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89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2872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9289305"/>
            <a:ext cx="6858000" cy="616695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noFill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87083" y="199078"/>
            <a:ext cx="5635950" cy="751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 smtClean="0"/>
              <a:t>Titel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7083" y="1352550"/>
            <a:ext cx="6483836" cy="749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0" y="970805"/>
            <a:ext cx="6858000" cy="0"/>
          </a:xfrm>
          <a:prstGeom prst="line">
            <a:avLst/>
          </a:prstGeom>
          <a:ln w="38100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188639" y="9315430"/>
            <a:ext cx="6482279" cy="590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Quelle: IC Market-Tracking© Facility</a:t>
            </a:r>
            <a:r>
              <a:rPr lang="de-AT" sz="1200" baseline="0" dirty="0" smtClean="0">
                <a:solidFill>
                  <a:schemeClr val="bg1"/>
                </a:solidFill>
              </a:rPr>
              <a:t> Services in Deutschland 2024</a:t>
            </a:r>
            <a:endParaRPr lang="de-AT" sz="1200" dirty="0" smtClean="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Interconnection Consulting</a:t>
            </a:r>
            <a:r>
              <a:rPr lang="de-AT" sz="1200" baseline="0" dirty="0" smtClean="0">
                <a:solidFill>
                  <a:schemeClr val="bg1"/>
                </a:solidFill>
              </a:rPr>
              <a:t> – Beratung mit Herz und Kompetenz  I  www.interconnectionconsulting.com</a:t>
            </a:r>
            <a:endParaRPr lang="de-AT" sz="1200" dirty="0">
              <a:solidFill>
                <a:schemeClr val="bg1"/>
              </a:solidFill>
            </a:endParaRPr>
          </a:p>
        </p:txBody>
      </p:sp>
      <p:pic>
        <p:nvPicPr>
          <p:cNvPr id="10" name="Picture 6" descr="Logo IC 2007 [120dpi]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741" y="251629"/>
            <a:ext cx="1340112" cy="69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15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24579B"/>
          </a:solidFill>
          <a:latin typeface="Futura" panose="020B06020202040203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>
              <a:lumMod val="50000"/>
              <a:lumOff val="50000"/>
            </a:schemeClr>
          </a:solidFill>
          <a:latin typeface="Futura" panose="020B06020202040203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slideLayout" Target="../slideLayouts/slideLayout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chart" Target="../charts/char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hteck 92"/>
          <p:cNvSpPr/>
          <p:nvPr/>
        </p:nvSpPr>
        <p:spPr>
          <a:xfrm>
            <a:off x="-16699" y="4539706"/>
            <a:ext cx="6874699" cy="4591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Ellipse 3"/>
          <p:cNvSpPr/>
          <p:nvPr/>
        </p:nvSpPr>
        <p:spPr>
          <a:xfrm>
            <a:off x="1942902" y="5575021"/>
            <a:ext cx="2794198" cy="278369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Rechteck 2"/>
          <p:cNvSpPr/>
          <p:nvPr/>
        </p:nvSpPr>
        <p:spPr>
          <a:xfrm>
            <a:off x="27044" y="1108715"/>
            <a:ext cx="6858000" cy="339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875" y="97478"/>
            <a:ext cx="5469240" cy="751024"/>
          </a:xfrm>
        </p:spPr>
        <p:txBody>
          <a:bodyPr>
            <a:noAutofit/>
          </a:bodyPr>
          <a:lstStyle/>
          <a:p>
            <a:r>
              <a:rPr lang="de-DE" sz="2000" dirty="0" smtClean="0"/>
              <a:t>Outsourcing lässt externe Facility Services steigen</a:t>
            </a:r>
            <a:endParaRPr lang="de-DE" sz="2200" dirty="0"/>
          </a:p>
        </p:txBody>
      </p:sp>
      <p:sp>
        <p:nvSpPr>
          <p:cNvPr id="310" name="Text Box 8"/>
          <p:cNvSpPr txBox="1">
            <a:spLocks noChangeArrowheads="1"/>
          </p:cNvSpPr>
          <p:nvPr/>
        </p:nvSpPr>
        <p:spPr bwMode="auto">
          <a:xfrm>
            <a:off x="194201" y="4590507"/>
            <a:ext cx="58970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Outsourcing von Facility Services </a:t>
            </a:r>
            <a:r>
              <a:rPr lang="de-AT" dirty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– Marktanteile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2024e </a:t>
            </a:r>
            <a:r>
              <a:rPr lang="de-AT" sz="1100" i="1" dirty="0" smtClean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(Umsatz </a:t>
            </a:r>
            <a:r>
              <a:rPr lang="de-AT" sz="1100" i="1" dirty="0">
                <a:solidFill>
                  <a:schemeClr val="bg1">
                    <a:lumMod val="50000"/>
                  </a:schemeClr>
                </a:solidFill>
                <a:latin typeface="Futura" pitchFamily="34" charset="0"/>
              </a:rPr>
              <a:t>in %)</a:t>
            </a:r>
          </a:p>
        </p:txBody>
      </p:sp>
      <p:cxnSp>
        <p:nvCxnSpPr>
          <p:cNvPr id="311" name="Gerade Verbindung 310"/>
          <p:cNvCxnSpPr/>
          <p:nvPr/>
        </p:nvCxnSpPr>
        <p:spPr>
          <a:xfrm>
            <a:off x="-16699" y="4910841"/>
            <a:ext cx="5315390" cy="0"/>
          </a:xfrm>
          <a:prstGeom prst="line">
            <a:avLst/>
          </a:prstGeom>
          <a:ln w="285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3" name="Gruppieren 342"/>
          <p:cNvGrpSpPr/>
          <p:nvPr/>
        </p:nvGrpSpPr>
        <p:grpSpPr>
          <a:xfrm>
            <a:off x="158283" y="1627745"/>
            <a:ext cx="2119993" cy="2486937"/>
            <a:chOff x="91081" y="2097899"/>
            <a:chExt cx="1232169" cy="13602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4" name="Freeform 10"/>
            <p:cNvSpPr>
              <a:spLocks/>
            </p:cNvSpPr>
            <p:nvPr>
              <p:custDataLst>
                <p:tags r:id="rId1"/>
              </p:custDataLst>
            </p:nvPr>
          </p:nvSpPr>
          <p:spPr bwMode="auto">
            <a:xfrm>
              <a:off x="656782" y="3170372"/>
              <a:ext cx="77784" cy="54060"/>
            </a:xfrm>
            <a:custGeom>
              <a:avLst/>
              <a:gdLst>
                <a:gd name="T0" fmla="*/ 40782 w 161"/>
                <a:gd name="T1" fmla="*/ 0 h 93"/>
                <a:gd name="T2" fmla="*/ 46422 w 161"/>
                <a:gd name="T3" fmla="*/ 9525 h 93"/>
                <a:gd name="T4" fmla="*/ 48591 w 161"/>
                <a:gd name="T5" fmla="*/ 6350 h 93"/>
                <a:gd name="T6" fmla="*/ 50761 w 161"/>
                <a:gd name="T7" fmla="*/ 4233 h 93"/>
                <a:gd name="T8" fmla="*/ 52930 w 161"/>
                <a:gd name="T9" fmla="*/ 2646 h 93"/>
                <a:gd name="T10" fmla="*/ 55099 w 161"/>
                <a:gd name="T11" fmla="*/ 1588 h 93"/>
                <a:gd name="T12" fmla="*/ 59438 w 161"/>
                <a:gd name="T13" fmla="*/ 529 h 93"/>
                <a:gd name="T14" fmla="*/ 64210 w 161"/>
                <a:gd name="T15" fmla="*/ 0 h 93"/>
                <a:gd name="T16" fmla="*/ 65511 w 161"/>
                <a:gd name="T17" fmla="*/ 0 h 93"/>
                <a:gd name="T18" fmla="*/ 69850 w 161"/>
                <a:gd name="T19" fmla="*/ 0 h 93"/>
                <a:gd name="T20" fmla="*/ 69850 w 161"/>
                <a:gd name="T21" fmla="*/ 48684 h 93"/>
                <a:gd name="T22" fmla="*/ 67247 w 161"/>
                <a:gd name="T23" fmla="*/ 49213 h 93"/>
                <a:gd name="T24" fmla="*/ 65078 w 161"/>
                <a:gd name="T25" fmla="*/ 49213 h 93"/>
                <a:gd name="T26" fmla="*/ 62908 w 161"/>
                <a:gd name="T27" fmla="*/ 48684 h 93"/>
                <a:gd name="T28" fmla="*/ 60739 w 161"/>
                <a:gd name="T29" fmla="*/ 48155 h 93"/>
                <a:gd name="T30" fmla="*/ 55967 w 161"/>
                <a:gd name="T31" fmla="*/ 46567 h 93"/>
                <a:gd name="T32" fmla="*/ 52062 w 161"/>
                <a:gd name="T33" fmla="*/ 43392 h 93"/>
                <a:gd name="T34" fmla="*/ 48157 w 161"/>
                <a:gd name="T35" fmla="*/ 39688 h 93"/>
                <a:gd name="T36" fmla="*/ 45120 w 161"/>
                <a:gd name="T37" fmla="*/ 35455 h 93"/>
                <a:gd name="T38" fmla="*/ 42084 w 161"/>
                <a:gd name="T39" fmla="*/ 31221 h 93"/>
                <a:gd name="T40" fmla="*/ 40782 w 161"/>
                <a:gd name="T41" fmla="*/ 25929 h 93"/>
                <a:gd name="T42" fmla="*/ 39914 w 161"/>
                <a:gd name="T43" fmla="*/ 26459 h 93"/>
                <a:gd name="T44" fmla="*/ 38613 w 161"/>
                <a:gd name="T45" fmla="*/ 26988 h 93"/>
                <a:gd name="T46" fmla="*/ 37311 w 161"/>
                <a:gd name="T47" fmla="*/ 26988 h 93"/>
                <a:gd name="T48" fmla="*/ 36443 w 161"/>
                <a:gd name="T49" fmla="*/ 26988 h 93"/>
                <a:gd name="T50" fmla="*/ 33840 w 161"/>
                <a:gd name="T51" fmla="*/ 26459 h 93"/>
                <a:gd name="T52" fmla="*/ 32105 w 161"/>
                <a:gd name="T53" fmla="*/ 25929 h 93"/>
                <a:gd name="T54" fmla="*/ 28200 w 161"/>
                <a:gd name="T55" fmla="*/ 25400 h 93"/>
                <a:gd name="T56" fmla="*/ 23862 w 161"/>
                <a:gd name="T57" fmla="*/ 23813 h 93"/>
                <a:gd name="T58" fmla="*/ 19089 w 161"/>
                <a:gd name="T59" fmla="*/ 21167 h 93"/>
                <a:gd name="T60" fmla="*/ 13883 w 161"/>
                <a:gd name="T61" fmla="*/ 17992 h 93"/>
                <a:gd name="T62" fmla="*/ 9111 w 161"/>
                <a:gd name="T63" fmla="*/ 13758 h 93"/>
                <a:gd name="T64" fmla="*/ 5206 w 161"/>
                <a:gd name="T65" fmla="*/ 9525 h 93"/>
                <a:gd name="T66" fmla="*/ 3471 w 161"/>
                <a:gd name="T67" fmla="*/ 7408 h 93"/>
                <a:gd name="T68" fmla="*/ 2169 w 161"/>
                <a:gd name="T69" fmla="*/ 4763 h 93"/>
                <a:gd name="T70" fmla="*/ 1302 w 161"/>
                <a:gd name="T71" fmla="*/ 2646 h 93"/>
                <a:gd name="T72" fmla="*/ 0 w 161"/>
                <a:gd name="T73" fmla="*/ 0 h 93"/>
                <a:gd name="T74" fmla="*/ 40782 w 161"/>
                <a:gd name="T75" fmla="*/ 0 h 9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61" h="93">
                  <a:moveTo>
                    <a:pt x="94" y="0"/>
                  </a:moveTo>
                  <a:lnTo>
                    <a:pt x="107" y="18"/>
                  </a:lnTo>
                  <a:lnTo>
                    <a:pt x="112" y="12"/>
                  </a:lnTo>
                  <a:lnTo>
                    <a:pt x="117" y="8"/>
                  </a:lnTo>
                  <a:lnTo>
                    <a:pt x="122" y="5"/>
                  </a:lnTo>
                  <a:lnTo>
                    <a:pt x="127" y="3"/>
                  </a:lnTo>
                  <a:lnTo>
                    <a:pt x="137" y="1"/>
                  </a:lnTo>
                  <a:lnTo>
                    <a:pt x="148" y="0"/>
                  </a:lnTo>
                  <a:lnTo>
                    <a:pt x="151" y="0"/>
                  </a:lnTo>
                  <a:lnTo>
                    <a:pt x="161" y="0"/>
                  </a:lnTo>
                  <a:lnTo>
                    <a:pt x="161" y="92"/>
                  </a:lnTo>
                  <a:lnTo>
                    <a:pt x="155" y="93"/>
                  </a:lnTo>
                  <a:lnTo>
                    <a:pt x="150" y="93"/>
                  </a:lnTo>
                  <a:lnTo>
                    <a:pt x="145" y="92"/>
                  </a:lnTo>
                  <a:lnTo>
                    <a:pt x="140" y="91"/>
                  </a:lnTo>
                  <a:lnTo>
                    <a:pt x="129" y="88"/>
                  </a:lnTo>
                  <a:lnTo>
                    <a:pt x="120" y="82"/>
                  </a:lnTo>
                  <a:lnTo>
                    <a:pt x="111" y="75"/>
                  </a:lnTo>
                  <a:lnTo>
                    <a:pt x="104" y="67"/>
                  </a:lnTo>
                  <a:lnTo>
                    <a:pt x="97" y="59"/>
                  </a:lnTo>
                  <a:lnTo>
                    <a:pt x="94" y="49"/>
                  </a:lnTo>
                  <a:lnTo>
                    <a:pt x="92" y="50"/>
                  </a:lnTo>
                  <a:lnTo>
                    <a:pt x="89" y="51"/>
                  </a:lnTo>
                  <a:lnTo>
                    <a:pt x="86" y="51"/>
                  </a:lnTo>
                  <a:lnTo>
                    <a:pt x="84" y="51"/>
                  </a:lnTo>
                  <a:lnTo>
                    <a:pt x="78" y="50"/>
                  </a:lnTo>
                  <a:lnTo>
                    <a:pt x="74" y="49"/>
                  </a:lnTo>
                  <a:lnTo>
                    <a:pt x="65" y="48"/>
                  </a:lnTo>
                  <a:lnTo>
                    <a:pt x="55" y="45"/>
                  </a:lnTo>
                  <a:lnTo>
                    <a:pt x="44" y="40"/>
                  </a:lnTo>
                  <a:lnTo>
                    <a:pt x="32" y="34"/>
                  </a:lnTo>
                  <a:lnTo>
                    <a:pt x="21" y="26"/>
                  </a:lnTo>
                  <a:lnTo>
                    <a:pt x="12" y="18"/>
                  </a:lnTo>
                  <a:lnTo>
                    <a:pt x="8" y="14"/>
                  </a:lnTo>
                  <a:lnTo>
                    <a:pt x="5" y="9"/>
                  </a:lnTo>
                  <a:lnTo>
                    <a:pt x="3" y="5"/>
                  </a:lnTo>
                  <a:lnTo>
                    <a:pt x="0" y="0"/>
                  </a:lnTo>
                  <a:lnTo>
                    <a:pt x="9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5" name="Freeform 11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98153" y="3032608"/>
              <a:ext cx="91926" cy="176129"/>
            </a:xfrm>
            <a:custGeom>
              <a:avLst/>
              <a:gdLst>
                <a:gd name="T0" fmla="*/ 16338 w 192"/>
                <a:gd name="T1" fmla="*/ 1567 h 307"/>
                <a:gd name="T2" fmla="*/ 15908 w 192"/>
                <a:gd name="T3" fmla="*/ 0 h 307"/>
                <a:gd name="T4" fmla="*/ 24507 w 192"/>
                <a:gd name="T5" fmla="*/ 1567 h 307"/>
                <a:gd name="T6" fmla="*/ 47294 w 192"/>
                <a:gd name="T7" fmla="*/ 7312 h 307"/>
                <a:gd name="T8" fmla="*/ 66642 w 192"/>
                <a:gd name="T9" fmla="*/ 13057 h 307"/>
                <a:gd name="T10" fmla="*/ 77821 w 192"/>
                <a:gd name="T11" fmla="*/ 14624 h 307"/>
                <a:gd name="T12" fmla="*/ 82550 w 192"/>
                <a:gd name="T13" fmla="*/ 18279 h 307"/>
                <a:gd name="T14" fmla="*/ 80830 w 192"/>
                <a:gd name="T15" fmla="*/ 24547 h 307"/>
                <a:gd name="T16" fmla="*/ 75241 w 192"/>
                <a:gd name="T17" fmla="*/ 42826 h 307"/>
                <a:gd name="T18" fmla="*/ 67932 w 192"/>
                <a:gd name="T19" fmla="*/ 66328 h 307"/>
                <a:gd name="T20" fmla="*/ 63202 w 192"/>
                <a:gd name="T21" fmla="*/ 86175 h 307"/>
                <a:gd name="T22" fmla="*/ 62772 w 192"/>
                <a:gd name="T23" fmla="*/ 108110 h 307"/>
                <a:gd name="T24" fmla="*/ 61913 w 192"/>
                <a:gd name="T25" fmla="*/ 130045 h 307"/>
                <a:gd name="T26" fmla="*/ 57613 w 192"/>
                <a:gd name="T27" fmla="*/ 144669 h 307"/>
                <a:gd name="T28" fmla="*/ 45574 w 192"/>
                <a:gd name="T29" fmla="*/ 154592 h 307"/>
                <a:gd name="T30" fmla="*/ 35686 w 192"/>
                <a:gd name="T31" fmla="*/ 158248 h 307"/>
                <a:gd name="T32" fmla="*/ 30956 w 192"/>
                <a:gd name="T33" fmla="*/ 160337 h 307"/>
                <a:gd name="T34" fmla="*/ 22357 w 192"/>
                <a:gd name="T35" fmla="*/ 159292 h 307"/>
                <a:gd name="T36" fmla="*/ 13758 w 192"/>
                <a:gd name="T37" fmla="*/ 151981 h 307"/>
                <a:gd name="T38" fmla="*/ 12898 w 192"/>
                <a:gd name="T39" fmla="*/ 144669 h 307"/>
                <a:gd name="T40" fmla="*/ 9459 w 192"/>
                <a:gd name="T41" fmla="*/ 134223 h 307"/>
                <a:gd name="T42" fmla="*/ 4299 w 192"/>
                <a:gd name="T43" fmla="*/ 120644 h 307"/>
                <a:gd name="T44" fmla="*/ 860 w 192"/>
                <a:gd name="T45" fmla="*/ 110199 h 307"/>
                <a:gd name="T46" fmla="*/ 0 w 192"/>
                <a:gd name="T47" fmla="*/ 102887 h 307"/>
                <a:gd name="T48" fmla="*/ 0 w 192"/>
                <a:gd name="T49" fmla="*/ 94009 h 307"/>
                <a:gd name="T50" fmla="*/ 860 w 192"/>
                <a:gd name="T51" fmla="*/ 86175 h 307"/>
                <a:gd name="T52" fmla="*/ 4729 w 192"/>
                <a:gd name="T53" fmla="*/ 75729 h 307"/>
                <a:gd name="T54" fmla="*/ 14188 w 192"/>
                <a:gd name="T55" fmla="*/ 56927 h 307"/>
                <a:gd name="T56" fmla="*/ 20638 w 192"/>
                <a:gd name="T57" fmla="*/ 42304 h 307"/>
                <a:gd name="T58" fmla="*/ 22357 w 192"/>
                <a:gd name="T59" fmla="*/ 32381 h 307"/>
                <a:gd name="T60" fmla="*/ 22787 w 192"/>
                <a:gd name="T61" fmla="*/ 21413 h 307"/>
                <a:gd name="T62" fmla="*/ 23647 w 192"/>
                <a:gd name="T63" fmla="*/ 15668 h 307"/>
                <a:gd name="T64" fmla="*/ 24507 w 192"/>
                <a:gd name="T65" fmla="*/ 13579 h 307"/>
                <a:gd name="T66" fmla="*/ 25797 w 192"/>
                <a:gd name="T67" fmla="*/ 11490 h 307"/>
                <a:gd name="T68" fmla="*/ 18918 w 192"/>
                <a:gd name="T69" fmla="*/ 3656 h 3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92" h="307">
                  <a:moveTo>
                    <a:pt x="44" y="7"/>
                  </a:moveTo>
                  <a:lnTo>
                    <a:pt x="38" y="3"/>
                  </a:lnTo>
                  <a:lnTo>
                    <a:pt x="35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57" y="3"/>
                  </a:lnTo>
                  <a:lnTo>
                    <a:pt x="82" y="8"/>
                  </a:lnTo>
                  <a:lnTo>
                    <a:pt x="110" y="14"/>
                  </a:lnTo>
                  <a:lnTo>
                    <a:pt x="141" y="22"/>
                  </a:lnTo>
                  <a:lnTo>
                    <a:pt x="155" y="25"/>
                  </a:lnTo>
                  <a:lnTo>
                    <a:pt x="169" y="27"/>
                  </a:lnTo>
                  <a:lnTo>
                    <a:pt x="181" y="28"/>
                  </a:lnTo>
                  <a:lnTo>
                    <a:pt x="192" y="29"/>
                  </a:lnTo>
                  <a:lnTo>
                    <a:pt x="192" y="35"/>
                  </a:lnTo>
                  <a:lnTo>
                    <a:pt x="192" y="41"/>
                  </a:lnTo>
                  <a:lnTo>
                    <a:pt x="188" y="47"/>
                  </a:lnTo>
                  <a:lnTo>
                    <a:pt x="183" y="61"/>
                  </a:lnTo>
                  <a:lnTo>
                    <a:pt x="175" y="82"/>
                  </a:lnTo>
                  <a:lnTo>
                    <a:pt x="167" y="104"/>
                  </a:lnTo>
                  <a:lnTo>
                    <a:pt x="158" y="127"/>
                  </a:lnTo>
                  <a:lnTo>
                    <a:pt x="152" y="148"/>
                  </a:lnTo>
                  <a:lnTo>
                    <a:pt x="147" y="165"/>
                  </a:lnTo>
                  <a:lnTo>
                    <a:pt x="146" y="176"/>
                  </a:lnTo>
                  <a:lnTo>
                    <a:pt x="146" y="207"/>
                  </a:lnTo>
                  <a:lnTo>
                    <a:pt x="146" y="234"/>
                  </a:lnTo>
                  <a:lnTo>
                    <a:pt x="144" y="249"/>
                  </a:lnTo>
                  <a:lnTo>
                    <a:pt x="141" y="263"/>
                  </a:lnTo>
                  <a:lnTo>
                    <a:pt x="134" y="277"/>
                  </a:lnTo>
                  <a:lnTo>
                    <a:pt x="127" y="294"/>
                  </a:lnTo>
                  <a:lnTo>
                    <a:pt x="106" y="296"/>
                  </a:lnTo>
                  <a:lnTo>
                    <a:pt x="91" y="300"/>
                  </a:lnTo>
                  <a:lnTo>
                    <a:pt x="83" y="303"/>
                  </a:lnTo>
                  <a:lnTo>
                    <a:pt x="77" y="306"/>
                  </a:lnTo>
                  <a:lnTo>
                    <a:pt x="72" y="307"/>
                  </a:lnTo>
                  <a:lnTo>
                    <a:pt x="64" y="307"/>
                  </a:lnTo>
                  <a:lnTo>
                    <a:pt x="52" y="305"/>
                  </a:lnTo>
                  <a:lnTo>
                    <a:pt x="33" y="300"/>
                  </a:lnTo>
                  <a:lnTo>
                    <a:pt x="32" y="291"/>
                  </a:lnTo>
                  <a:lnTo>
                    <a:pt x="32" y="284"/>
                  </a:lnTo>
                  <a:lnTo>
                    <a:pt x="30" y="277"/>
                  </a:lnTo>
                  <a:lnTo>
                    <a:pt x="28" y="270"/>
                  </a:lnTo>
                  <a:lnTo>
                    <a:pt x="22" y="257"/>
                  </a:lnTo>
                  <a:lnTo>
                    <a:pt x="17" y="244"/>
                  </a:lnTo>
                  <a:lnTo>
                    <a:pt x="10" y="231"/>
                  </a:lnTo>
                  <a:lnTo>
                    <a:pt x="5" y="218"/>
                  </a:lnTo>
                  <a:lnTo>
                    <a:pt x="2" y="211"/>
                  </a:lnTo>
                  <a:lnTo>
                    <a:pt x="1" y="204"/>
                  </a:lnTo>
                  <a:lnTo>
                    <a:pt x="0" y="197"/>
                  </a:lnTo>
                  <a:lnTo>
                    <a:pt x="0" y="189"/>
                  </a:lnTo>
                  <a:lnTo>
                    <a:pt x="0" y="180"/>
                  </a:lnTo>
                  <a:lnTo>
                    <a:pt x="1" y="173"/>
                  </a:lnTo>
                  <a:lnTo>
                    <a:pt x="2" y="165"/>
                  </a:lnTo>
                  <a:lnTo>
                    <a:pt x="5" y="158"/>
                  </a:lnTo>
                  <a:lnTo>
                    <a:pt x="11" y="145"/>
                  </a:lnTo>
                  <a:lnTo>
                    <a:pt x="18" y="133"/>
                  </a:lnTo>
                  <a:lnTo>
                    <a:pt x="33" y="109"/>
                  </a:lnTo>
                  <a:lnTo>
                    <a:pt x="46" y="90"/>
                  </a:lnTo>
                  <a:lnTo>
                    <a:pt x="48" y="81"/>
                  </a:lnTo>
                  <a:lnTo>
                    <a:pt x="50" y="72"/>
                  </a:lnTo>
                  <a:lnTo>
                    <a:pt x="52" y="62"/>
                  </a:lnTo>
                  <a:lnTo>
                    <a:pt x="53" y="53"/>
                  </a:lnTo>
                  <a:lnTo>
                    <a:pt x="53" y="41"/>
                  </a:lnTo>
                  <a:lnTo>
                    <a:pt x="54" y="34"/>
                  </a:lnTo>
                  <a:lnTo>
                    <a:pt x="55" y="30"/>
                  </a:lnTo>
                  <a:lnTo>
                    <a:pt x="56" y="28"/>
                  </a:lnTo>
                  <a:lnTo>
                    <a:pt x="57" y="26"/>
                  </a:lnTo>
                  <a:lnTo>
                    <a:pt x="58" y="25"/>
                  </a:lnTo>
                  <a:lnTo>
                    <a:pt x="60" y="22"/>
                  </a:lnTo>
                  <a:lnTo>
                    <a:pt x="60" y="16"/>
                  </a:lnTo>
                  <a:lnTo>
                    <a:pt x="44" y="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6" name="Freeform 12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188312" y="2467597"/>
              <a:ext cx="190924" cy="296456"/>
            </a:xfrm>
            <a:custGeom>
              <a:avLst/>
              <a:gdLst>
                <a:gd name="T0" fmla="*/ 11200 w 398"/>
                <a:gd name="T1" fmla="*/ 1042 h 518"/>
                <a:gd name="T2" fmla="*/ 40924 w 398"/>
                <a:gd name="T3" fmla="*/ 6773 h 518"/>
                <a:gd name="T4" fmla="*/ 49970 w 398"/>
                <a:gd name="T5" fmla="*/ 11983 h 518"/>
                <a:gd name="T6" fmla="*/ 34462 w 398"/>
                <a:gd name="T7" fmla="*/ 24487 h 518"/>
                <a:gd name="T8" fmla="*/ 27570 w 398"/>
                <a:gd name="T9" fmla="*/ 32302 h 518"/>
                <a:gd name="T10" fmla="*/ 33170 w 398"/>
                <a:gd name="T11" fmla="*/ 35949 h 518"/>
                <a:gd name="T12" fmla="*/ 71940 w 398"/>
                <a:gd name="T13" fmla="*/ 41159 h 518"/>
                <a:gd name="T14" fmla="*/ 90464 w 398"/>
                <a:gd name="T15" fmla="*/ 56788 h 518"/>
                <a:gd name="T16" fmla="*/ 66340 w 398"/>
                <a:gd name="T17" fmla="*/ 66166 h 518"/>
                <a:gd name="T18" fmla="*/ 63324 w 398"/>
                <a:gd name="T19" fmla="*/ 71897 h 518"/>
                <a:gd name="T20" fmla="*/ 82279 w 398"/>
                <a:gd name="T21" fmla="*/ 74502 h 518"/>
                <a:gd name="T22" fmla="*/ 90894 w 398"/>
                <a:gd name="T23" fmla="*/ 81275 h 518"/>
                <a:gd name="T24" fmla="*/ 104679 w 398"/>
                <a:gd name="T25" fmla="*/ 99510 h 518"/>
                <a:gd name="T26" fmla="*/ 111141 w 398"/>
                <a:gd name="T27" fmla="*/ 110451 h 518"/>
                <a:gd name="T28" fmla="*/ 112003 w 398"/>
                <a:gd name="T29" fmla="*/ 123476 h 518"/>
                <a:gd name="T30" fmla="*/ 117172 w 398"/>
                <a:gd name="T31" fmla="*/ 132333 h 518"/>
                <a:gd name="T32" fmla="*/ 123203 w 398"/>
                <a:gd name="T33" fmla="*/ 145357 h 518"/>
                <a:gd name="T34" fmla="*/ 131818 w 398"/>
                <a:gd name="T35" fmla="*/ 154735 h 518"/>
                <a:gd name="T36" fmla="*/ 140865 w 398"/>
                <a:gd name="T37" fmla="*/ 166718 h 518"/>
                <a:gd name="T38" fmla="*/ 149049 w 398"/>
                <a:gd name="T39" fmla="*/ 175575 h 518"/>
                <a:gd name="T40" fmla="*/ 159388 w 398"/>
                <a:gd name="T41" fmla="*/ 177659 h 518"/>
                <a:gd name="T42" fmla="*/ 170588 w 398"/>
                <a:gd name="T43" fmla="*/ 190163 h 518"/>
                <a:gd name="T44" fmla="*/ 170158 w 398"/>
                <a:gd name="T45" fmla="*/ 205793 h 518"/>
                <a:gd name="T46" fmla="*/ 164558 w 398"/>
                <a:gd name="T47" fmla="*/ 210482 h 518"/>
                <a:gd name="T48" fmla="*/ 158096 w 398"/>
                <a:gd name="T49" fmla="*/ 216213 h 518"/>
                <a:gd name="T50" fmla="*/ 158527 w 398"/>
                <a:gd name="T51" fmla="*/ 221944 h 518"/>
                <a:gd name="T52" fmla="*/ 161973 w 398"/>
                <a:gd name="T53" fmla="*/ 230800 h 518"/>
                <a:gd name="T54" fmla="*/ 154650 w 398"/>
                <a:gd name="T55" fmla="*/ 241220 h 518"/>
                <a:gd name="T56" fmla="*/ 62894 w 398"/>
                <a:gd name="T57" fmla="*/ 260497 h 518"/>
                <a:gd name="T58" fmla="*/ 29293 w 398"/>
                <a:gd name="T59" fmla="*/ 264665 h 518"/>
                <a:gd name="T60" fmla="*/ 22831 w 398"/>
                <a:gd name="T61" fmla="*/ 269875 h 518"/>
                <a:gd name="T62" fmla="*/ 24985 w 398"/>
                <a:gd name="T63" fmla="*/ 256850 h 518"/>
                <a:gd name="T64" fmla="*/ 30585 w 398"/>
                <a:gd name="T65" fmla="*/ 247993 h 518"/>
                <a:gd name="T66" fmla="*/ 49109 w 398"/>
                <a:gd name="T67" fmla="*/ 238615 h 518"/>
                <a:gd name="T68" fmla="*/ 74094 w 398"/>
                <a:gd name="T69" fmla="*/ 228716 h 518"/>
                <a:gd name="T70" fmla="*/ 77109 w 398"/>
                <a:gd name="T71" fmla="*/ 221944 h 518"/>
                <a:gd name="T72" fmla="*/ 73663 w 398"/>
                <a:gd name="T73" fmla="*/ 226111 h 518"/>
                <a:gd name="T74" fmla="*/ 47816 w 398"/>
                <a:gd name="T75" fmla="*/ 225069 h 518"/>
                <a:gd name="T76" fmla="*/ 32739 w 398"/>
                <a:gd name="T77" fmla="*/ 218818 h 518"/>
                <a:gd name="T78" fmla="*/ 33170 w 398"/>
                <a:gd name="T79" fmla="*/ 209440 h 518"/>
                <a:gd name="T80" fmla="*/ 40924 w 398"/>
                <a:gd name="T81" fmla="*/ 203709 h 518"/>
                <a:gd name="T82" fmla="*/ 37478 w 398"/>
                <a:gd name="T83" fmla="*/ 183390 h 518"/>
                <a:gd name="T84" fmla="*/ 45232 w 398"/>
                <a:gd name="T85" fmla="*/ 171407 h 518"/>
                <a:gd name="T86" fmla="*/ 66340 w 398"/>
                <a:gd name="T87" fmla="*/ 160987 h 518"/>
                <a:gd name="T88" fmla="*/ 74094 w 398"/>
                <a:gd name="T89" fmla="*/ 151609 h 518"/>
                <a:gd name="T90" fmla="*/ 63755 w 398"/>
                <a:gd name="T91" fmla="*/ 141189 h 518"/>
                <a:gd name="T92" fmla="*/ 59878 w 398"/>
                <a:gd name="T93" fmla="*/ 128686 h 518"/>
                <a:gd name="T94" fmla="*/ 40493 w 398"/>
                <a:gd name="T95" fmla="*/ 124518 h 518"/>
                <a:gd name="T96" fmla="*/ 34462 w 398"/>
                <a:gd name="T97" fmla="*/ 112535 h 518"/>
                <a:gd name="T98" fmla="*/ 38770 w 398"/>
                <a:gd name="T99" fmla="*/ 100031 h 518"/>
                <a:gd name="T100" fmla="*/ 43078 w 398"/>
                <a:gd name="T101" fmla="*/ 87527 h 518"/>
                <a:gd name="T102" fmla="*/ 31447 w 398"/>
                <a:gd name="T103" fmla="*/ 96905 h 518"/>
                <a:gd name="T104" fmla="*/ 9477 w 398"/>
                <a:gd name="T105" fmla="*/ 84401 h 518"/>
                <a:gd name="T106" fmla="*/ 8616 w 398"/>
                <a:gd name="T107" fmla="*/ 73981 h 518"/>
                <a:gd name="T108" fmla="*/ 6031 w 398"/>
                <a:gd name="T109" fmla="*/ 68250 h 518"/>
                <a:gd name="T110" fmla="*/ 8616 w 398"/>
                <a:gd name="T111" fmla="*/ 32823 h 518"/>
                <a:gd name="T112" fmla="*/ 8185 w 398"/>
                <a:gd name="T113" fmla="*/ 25529 h 518"/>
                <a:gd name="T114" fmla="*/ 1723 w 398"/>
                <a:gd name="T115" fmla="*/ 20840 h 518"/>
                <a:gd name="T116" fmla="*/ 8616 w 398"/>
                <a:gd name="T117" fmla="*/ 9899 h 518"/>
                <a:gd name="T118" fmla="*/ 1292 w 398"/>
                <a:gd name="T119" fmla="*/ 4689 h 51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98" h="518">
                  <a:moveTo>
                    <a:pt x="0" y="1"/>
                  </a:moveTo>
                  <a:lnTo>
                    <a:pt x="6" y="0"/>
                  </a:lnTo>
                  <a:lnTo>
                    <a:pt x="15" y="1"/>
                  </a:lnTo>
                  <a:lnTo>
                    <a:pt x="26" y="2"/>
                  </a:lnTo>
                  <a:lnTo>
                    <a:pt x="39" y="5"/>
                  </a:lnTo>
                  <a:lnTo>
                    <a:pt x="56" y="8"/>
                  </a:lnTo>
                  <a:lnTo>
                    <a:pt x="75" y="11"/>
                  </a:lnTo>
                  <a:lnTo>
                    <a:pt x="95" y="13"/>
                  </a:lnTo>
                  <a:lnTo>
                    <a:pt x="120" y="13"/>
                  </a:lnTo>
                  <a:lnTo>
                    <a:pt x="120" y="17"/>
                  </a:lnTo>
                  <a:lnTo>
                    <a:pt x="118" y="20"/>
                  </a:lnTo>
                  <a:lnTo>
                    <a:pt x="116" y="23"/>
                  </a:lnTo>
                  <a:lnTo>
                    <a:pt x="114" y="26"/>
                  </a:lnTo>
                  <a:lnTo>
                    <a:pt x="107" y="32"/>
                  </a:lnTo>
                  <a:lnTo>
                    <a:pt x="99" y="37"/>
                  </a:lnTo>
                  <a:lnTo>
                    <a:pt x="80" y="47"/>
                  </a:lnTo>
                  <a:lnTo>
                    <a:pt x="66" y="57"/>
                  </a:lnTo>
                  <a:lnTo>
                    <a:pt x="65" y="59"/>
                  </a:lnTo>
                  <a:lnTo>
                    <a:pt x="64" y="61"/>
                  </a:lnTo>
                  <a:lnTo>
                    <a:pt x="64" y="62"/>
                  </a:lnTo>
                  <a:lnTo>
                    <a:pt x="65" y="64"/>
                  </a:lnTo>
                  <a:lnTo>
                    <a:pt x="68" y="66"/>
                  </a:lnTo>
                  <a:lnTo>
                    <a:pt x="71" y="67"/>
                  </a:lnTo>
                  <a:lnTo>
                    <a:pt x="77" y="69"/>
                  </a:lnTo>
                  <a:lnTo>
                    <a:pt x="84" y="70"/>
                  </a:lnTo>
                  <a:lnTo>
                    <a:pt x="103" y="73"/>
                  </a:lnTo>
                  <a:lnTo>
                    <a:pt x="131" y="76"/>
                  </a:lnTo>
                  <a:lnTo>
                    <a:pt x="167" y="79"/>
                  </a:lnTo>
                  <a:lnTo>
                    <a:pt x="213" y="81"/>
                  </a:lnTo>
                  <a:lnTo>
                    <a:pt x="213" y="91"/>
                  </a:lnTo>
                  <a:lnTo>
                    <a:pt x="213" y="105"/>
                  </a:lnTo>
                  <a:lnTo>
                    <a:pt x="210" y="109"/>
                  </a:lnTo>
                  <a:lnTo>
                    <a:pt x="202" y="112"/>
                  </a:lnTo>
                  <a:lnTo>
                    <a:pt x="191" y="116"/>
                  </a:lnTo>
                  <a:lnTo>
                    <a:pt x="179" y="120"/>
                  </a:lnTo>
                  <a:lnTo>
                    <a:pt x="154" y="127"/>
                  </a:lnTo>
                  <a:lnTo>
                    <a:pt x="139" y="130"/>
                  </a:lnTo>
                  <a:lnTo>
                    <a:pt x="142" y="133"/>
                  </a:lnTo>
                  <a:lnTo>
                    <a:pt x="144" y="136"/>
                  </a:lnTo>
                  <a:lnTo>
                    <a:pt x="147" y="138"/>
                  </a:lnTo>
                  <a:lnTo>
                    <a:pt x="150" y="140"/>
                  </a:lnTo>
                  <a:lnTo>
                    <a:pt x="160" y="142"/>
                  </a:lnTo>
                  <a:lnTo>
                    <a:pt x="170" y="143"/>
                  </a:lnTo>
                  <a:lnTo>
                    <a:pt x="191" y="143"/>
                  </a:lnTo>
                  <a:lnTo>
                    <a:pt x="206" y="142"/>
                  </a:lnTo>
                  <a:lnTo>
                    <a:pt x="206" y="147"/>
                  </a:lnTo>
                  <a:lnTo>
                    <a:pt x="208" y="152"/>
                  </a:lnTo>
                  <a:lnTo>
                    <a:pt x="211" y="156"/>
                  </a:lnTo>
                  <a:lnTo>
                    <a:pt x="214" y="161"/>
                  </a:lnTo>
                  <a:lnTo>
                    <a:pt x="223" y="172"/>
                  </a:lnTo>
                  <a:lnTo>
                    <a:pt x="233" y="182"/>
                  </a:lnTo>
                  <a:lnTo>
                    <a:pt x="243" y="191"/>
                  </a:lnTo>
                  <a:lnTo>
                    <a:pt x="250" y="200"/>
                  </a:lnTo>
                  <a:lnTo>
                    <a:pt x="254" y="205"/>
                  </a:lnTo>
                  <a:lnTo>
                    <a:pt x="257" y="209"/>
                  </a:lnTo>
                  <a:lnTo>
                    <a:pt x="258" y="212"/>
                  </a:lnTo>
                  <a:lnTo>
                    <a:pt x="259" y="216"/>
                  </a:lnTo>
                  <a:lnTo>
                    <a:pt x="259" y="223"/>
                  </a:lnTo>
                  <a:lnTo>
                    <a:pt x="260" y="232"/>
                  </a:lnTo>
                  <a:lnTo>
                    <a:pt x="260" y="237"/>
                  </a:lnTo>
                  <a:lnTo>
                    <a:pt x="262" y="241"/>
                  </a:lnTo>
                  <a:lnTo>
                    <a:pt x="263" y="244"/>
                  </a:lnTo>
                  <a:lnTo>
                    <a:pt x="266" y="247"/>
                  </a:lnTo>
                  <a:lnTo>
                    <a:pt x="272" y="254"/>
                  </a:lnTo>
                  <a:lnTo>
                    <a:pt x="277" y="261"/>
                  </a:lnTo>
                  <a:lnTo>
                    <a:pt x="280" y="267"/>
                  </a:lnTo>
                  <a:lnTo>
                    <a:pt x="283" y="273"/>
                  </a:lnTo>
                  <a:lnTo>
                    <a:pt x="286" y="279"/>
                  </a:lnTo>
                  <a:lnTo>
                    <a:pt x="291" y="284"/>
                  </a:lnTo>
                  <a:lnTo>
                    <a:pt x="297" y="288"/>
                  </a:lnTo>
                  <a:lnTo>
                    <a:pt x="305" y="291"/>
                  </a:lnTo>
                  <a:lnTo>
                    <a:pt x="306" y="297"/>
                  </a:lnTo>
                  <a:lnTo>
                    <a:pt x="310" y="304"/>
                  </a:lnTo>
                  <a:lnTo>
                    <a:pt x="315" y="310"/>
                  </a:lnTo>
                  <a:lnTo>
                    <a:pt x="320" y="316"/>
                  </a:lnTo>
                  <a:lnTo>
                    <a:pt x="327" y="320"/>
                  </a:lnTo>
                  <a:lnTo>
                    <a:pt x="334" y="324"/>
                  </a:lnTo>
                  <a:lnTo>
                    <a:pt x="340" y="326"/>
                  </a:lnTo>
                  <a:lnTo>
                    <a:pt x="346" y="327"/>
                  </a:lnTo>
                  <a:lnTo>
                    <a:pt x="346" y="337"/>
                  </a:lnTo>
                  <a:lnTo>
                    <a:pt x="346" y="346"/>
                  </a:lnTo>
                  <a:lnTo>
                    <a:pt x="355" y="343"/>
                  </a:lnTo>
                  <a:lnTo>
                    <a:pt x="363" y="341"/>
                  </a:lnTo>
                  <a:lnTo>
                    <a:pt x="370" y="341"/>
                  </a:lnTo>
                  <a:lnTo>
                    <a:pt x="376" y="342"/>
                  </a:lnTo>
                  <a:lnTo>
                    <a:pt x="389" y="347"/>
                  </a:lnTo>
                  <a:lnTo>
                    <a:pt x="398" y="352"/>
                  </a:lnTo>
                  <a:lnTo>
                    <a:pt x="396" y="365"/>
                  </a:lnTo>
                  <a:lnTo>
                    <a:pt x="394" y="376"/>
                  </a:lnTo>
                  <a:lnTo>
                    <a:pt x="393" y="382"/>
                  </a:lnTo>
                  <a:lnTo>
                    <a:pt x="393" y="389"/>
                  </a:lnTo>
                  <a:lnTo>
                    <a:pt x="395" y="395"/>
                  </a:lnTo>
                  <a:lnTo>
                    <a:pt x="398" y="401"/>
                  </a:lnTo>
                  <a:lnTo>
                    <a:pt x="393" y="402"/>
                  </a:lnTo>
                  <a:lnTo>
                    <a:pt x="387" y="403"/>
                  </a:lnTo>
                  <a:lnTo>
                    <a:pt x="382" y="404"/>
                  </a:lnTo>
                  <a:lnTo>
                    <a:pt x="376" y="406"/>
                  </a:lnTo>
                  <a:lnTo>
                    <a:pt x="372" y="409"/>
                  </a:lnTo>
                  <a:lnTo>
                    <a:pt x="369" y="412"/>
                  </a:lnTo>
                  <a:lnTo>
                    <a:pt x="367" y="415"/>
                  </a:lnTo>
                  <a:lnTo>
                    <a:pt x="365" y="420"/>
                  </a:lnTo>
                  <a:lnTo>
                    <a:pt x="365" y="422"/>
                  </a:lnTo>
                  <a:lnTo>
                    <a:pt x="367" y="424"/>
                  </a:lnTo>
                  <a:lnTo>
                    <a:pt x="368" y="426"/>
                  </a:lnTo>
                  <a:lnTo>
                    <a:pt x="370" y="429"/>
                  </a:lnTo>
                  <a:lnTo>
                    <a:pt x="376" y="433"/>
                  </a:lnTo>
                  <a:lnTo>
                    <a:pt x="385" y="438"/>
                  </a:lnTo>
                  <a:lnTo>
                    <a:pt x="376" y="443"/>
                  </a:lnTo>
                  <a:lnTo>
                    <a:pt x="371" y="447"/>
                  </a:lnTo>
                  <a:lnTo>
                    <a:pt x="367" y="451"/>
                  </a:lnTo>
                  <a:lnTo>
                    <a:pt x="363" y="455"/>
                  </a:lnTo>
                  <a:lnTo>
                    <a:pt x="359" y="463"/>
                  </a:lnTo>
                  <a:lnTo>
                    <a:pt x="352" y="475"/>
                  </a:lnTo>
                  <a:lnTo>
                    <a:pt x="146" y="475"/>
                  </a:lnTo>
                  <a:lnTo>
                    <a:pt x="146" y="487"/>
                  </a:lnTo>
                  <a:lnTo>
                    <a:pt x="146" y="500"/>
                  </a:lnTo>
                  <a:lnTo>
                    <a:pt x="116" y="501"/>
                  </a:lnTo>
                  <a:lnTo>
                    <a:pt x="90" y="503"/>
                  </a:lnTo>
                  <a:lnTo>
                    <a:pt x="78" y="505"/>
                  </a:lnTo>
                  <a:lnTo>
                    <a:pt x="68" y="508"/>
                  </a:lnTo>
                  <a:lnTo>
                    <a:pt x="64" y="510"/>
                  </a:lnTo>
                  <a:lnTo>
                    <a:pt x="59" y="512"/>
                  </a:lnTo>
                  <a:lnTo>
                    <a:pt x="56" y="515"/>
                  </a:lnTo>
                  <a:lnTo>
                    <a:pt x="53" y="518"/>
                  </a:lnTo>
                  <a:lnTo>
                    <a:pt x="54" y="511"/>
                  </a:lnTo>
                  <a:lnTo>
                    <a:pt x="55" y="505"/>
                  </a:lnTo>
                  <a:lnTo>
                    <a:pt x="56" y="499"/>
                  </a:lnTo>
                  <a:lnTo>
                    <a:pt x="58" y="493"/>
                  </a:lnTo>
                  <a:lnTo>
                    <a:pt x="61" y="488"/>
                  </a:lnTo>
                  <a:lnTo>
                    <a:pt x="64" y="484"/>
                  </a:lnTo>
                  <a:lnTo>
                    <a:pt x="68" y="480"/>
                  </a:lnTo>
                  <a:lnTo>
                    <a:pt x="71" y="476"/>
                  </a:lnTo>
                  <a:lnTo>
                    <a:pt x="81" y="470"/>
                  </a:lnTo>
                  <a:lnTo>
                    <a:pt x="91" y="465"/>
                  </a:lnTo>
                  <a:lnTo>
                    <a:pt x="102" y="462"/>
                  </a:lnTo>
                  <a:lnTo>
                    <a:pt x="114" y="458"/>
                  </a:lnTo>
                  <a:lnTo>
                    <a:pt x="136" y="453"/>
                  </a:lnTo>
                  <a:lnTo>
                    <a:pt x="157" y="448"/>
                  </a:lnTo>
                  <a:lnTo>
                    <a:pt x="165" y="444"/>
                  </a:lnTo>
                  <a:lnTo>
                    <a:pt x="172" y="439"/>
                  </a:lnTo>
                  <a:lnTo>
                    <a:pt x="174" y="436"/>
                  </a:lnTo>
                  <a:lnTo>
                    <a:pt x="177" y="433"/>
                  </a:lnTo>
                  <a:lnTo>
                    <a:pt x="179" y="429"/>
                  </a:lnTo>
                  <a:lnTo>
                    <a:pt x="179" y="426"/>
                  </a:lnTo>
                  <a:lnTo>
                    <a:pt x="179" y="428"/>
                  </a:lnTo>
                  <a:lnTo>
                    <a:pt x="177" y="430"/>
                  </a:lnTo>
                  <a:lnTo>
                    <a:pt x="174" y="432"/>
                  </a:lnTo>
                  <a:lnTo>
                    <a:pt x="171" y="434"/>
                  </a:lnTo>
                  <a:lnTo>
                    <a:pt x="162" y="437"/>
                  </a:lnTo>
                  <a:lnTo>
                    <a:pt x="152" y="438"/>
                  </a:lnTo>
                  <a:lnTo>
                    <a:pt x="137" y="437"/>
                  </a:lnTo>
                  <a:lnTo>
                    <a:pt x="111" y="432"/>
                  </a:lnTo>
                  <a:lnTo>
                    <a:pt x="96" y="429"/>
                  </a:lnTo>
                  <a:lnTo>
                    <a:pt x="84" y="425"/>
                  </a:lnTo>
                  <a:lnTo>
                    <a:pt x="80" y="423"/>
                  </a:lnTo>
                  <a:lnTo>
                    <a:pt x="76" y="420"/>
                  </a:lnTo>
                  <a:lnTo>
                    <a:pt x="73" y="417"/>
                  </a:lnTo>
                  <a:lnTo>
                    <a:pt x="73" y="414"/>
                  </a:lnTo>
                  <a:lnTo>
                    <a:pt x="73" y="407"/>
                  </a:lnTo>
                  <a:lnTo>
                    <a:pt x="77" y="402"/>
                  </a:lnTo>
                  <a:lnTo>
                    <a:pt x="80" y="398"/>
                  </a:lnTo>
                  <a:lnTo>
                    <a:pt x="84" y="395"/>
                  </a:lnTo>
                  <a:lnTo>
                    <a:pt x="90" y="392"/>
                  </a:lnTo>
                  <a:lnTo>
                    <a:pt x="95" y="391"/>
                  </a:lnTo>
                  <a:lnTo>
                    <a:pt x="101" y="390"/>
                  </a:lnTo>
                  <a:lnTo>
                    <a:pt x="106" y="389"/>
                  </a:lnTo>
                  <a:lnTo>
                    <a:pt x="106" y="352"/>
                  </a:lnTo>
                  <a:lnTo>
                    <a:pt x="87" y="352"/>
                  </a:lnTo>
                  <a:lnTo>
                    <a:pt x="90" y="345"/>
                  </a:lnTo>
                  <a:lnTo>
                    <a:pt x="94" y="339"/>
                  </a:lnTo>
                  <a:lnTo>
                    <a:pt x="100" y="334"/>
                  </a:lnTo>
                  <a:lnTo>
                    <a:pt x="105" y="329"/>
                  </a:lnTo>
                  <a:lnTo>
                    <a:pt x="117" y="323"/>
                  </a:lnTo>
                  <a:lnTo>
                    <a:pt x="129" y="319"/>
                  </a:lnTo>
                  <a:lnTo>
                    <a:pt x="142" y="315"/>
                  </a:lnTo>
                  <a:lnTo>
                    <a:pt x="154" y="309"/>
                  </a:lnTo>
                  <a:lnTo>
                    <a:pt x="159" y="306"/>
                  </a:lnTo>
                  <a:lnTo>
                    <a:pt x="163" y="302"/>
                  </a:lnTo>
                  <a:lnTo>
                    <a:pt x="169" y="297"/>
                  </a:lnTo>
                  <a:lnTo>
                    <a:pt x="172" y="291"/>
                  </a:lnTo>
                  <a:lnTo>
                    <a:pt x="166" y="286"/>
                  </a:lnTo>
                  <a:lnTo>
                    <a:pt x="159" y="281"/>
                  </a:lnTo>
                  <a:lnTo>
                    <a:pt x="154" y="277"/>
                  </a:lnTo>
                  <a:lnTo>
                    <a:pt x="148" y="271"/>
                  </a:lnTo>
                  <a:lnTo>
                    <a:pt x="145" y="265"/>
                  </a:lnTo>
                  <a:lnTo>
                    <a:pt x="142" y="260"/>
                  </a:lnTo>
                  <a:lnTo>
                    <a:pt x="140" y="254"/>
                  </a:lnTo>
                  <a:lnTo>
                    <a:pt x="139" y="247"/>
                  </a:lnTo>
                  <a:lnTo>
                    <a:pt x="125" y="247"/>
                  </a:lnTo>
                  <a:lnTo>
                    <a:pt x="113" y="245"/>
                  </a:lnTo>
                  <a:lnTo>
                    <a:pt x="103" y="242"/>
                  </a:lnTo>
                  <a:lnTo>
                    <a:pt x="94" y="239"/>
                  </a:lnTo>
                  <a:lnTo>
                    <a:pt x="88" y="235"/>
                  </a:lnTo>
                  <a:lnTo>
                    <a:pt x="83" y="229"/>
                  </a:lnTo>
                  <a:lnTo>
                    <a:pt x="80" y="224"/>
                  </a:lnTo>
                  <a:lnTo>
                    <a:pt x="80" y="216"/>
                  </a:lnTo>
                  <a:lnTo>
                    <a:pt x="80" y="209"/>
                  </a:lnTo>
                  <a:lnTo>
                    <a:pt x="82" y="203"/>
                  </a:lnTo>
                  <a:lnTo>
                    <a:pt x="86" y="198"/>
                  </a:lnTo>
                  <a:lnTo>
                    <a:pt x="90" y="192"/>
                  </a:lnTo>
                  <a:lnTo>
                    <a:pt x="93" y="186"/>
                  </a:lnTo>
                  <a:lnTo>
                    <a:pt x="96" y="180"/>
                  </a:lnTo>
                  <a:lnTo>
                    <a:pt x="99" y="174"/>
                  </a:lnTo>
                  <a:lnTo>
                    <a:pt x="100" y="168"/>
                  </a:lnTo>
                  <a:lnTo>
                    <a:pt x="92" y="171"/>
                  </a:lnTo>
                  <a:lnTo>
                    <a:pt x="86" y="175"/>
                  </a:lnTo>
                  <a:lnTo>
                    <a:pt x="80" y="180"/>
                  </a:lnTo>
                  <a:lnTo>
                    <a:pt x="73" y="186"/>
                  </a:lnTo>
                  <a:lnTo>
                    <a:pt x="64" y="199"/>
                  </a:lnTo>
                  <a:lnTo>
                    <a:pt x="53" y="210"/>
                  </a:lnTo>
                  <a:lnTo>
                    <a:pt x="31" y="179"/>
                  </a:lnTo>
                  <a:lnTo>
                    <a:pt x="22" y="162"/>
                  </a:lnTo>
                  <a:lnTo>
                    <a:pt x="20" y="157"/>
                  </a:lnTo>
                  <a:lnTo>
                    <a:pt x="20" y="153"/>
                  </a:lnTo>
                  <a:lnTo>
                    <a:pt x="20" y="148"/>
                  </a:lnTo>
                  <a:lnTo>
                    <a:pt x="20" y="142"/>
                  </a:lnTo>
                  <a:lnTo>
                    <a:pt x="17" y="141"/>
                  </a:lnTo>
                  <a:lnTo>
                    <a:pt x="16" y="138"/>
                  </a:lnTo>
                  <a:lnTo>
                    <a:pt x="15" y="135"/>
                  </a:lnTo>
                  <a:lnTo>
                    <a:pt x="14" y="131"/>
                  </a:lnTo>
                  <a:lnTo>
                    <a:pt x="14" y="121"/>
                  </a:lnTo>
                  <a:lnTo>
                    <a:pt x="15" y="110"/>
                  </a:lnTo>
                  <a:lnTo>
                    <a:pt x="17" y="84"/>
                  </a:lnTo>
                  <a:lnTo>
                    <a:pt x="20" y="63"/>
                  </a:lnTo>
                  <a:lnTo>
                    <a:pt x="21" y="59"/>
                  </a:lnTo>
                  <a:lnTo>
                    <a:pt x="21" y="55"/>
                  </a:lnTo>
                  <a:lnTo>
                    <a:pt x="20" y="51"/>
                  </a:lnTo>
                  <a:lnTo>
                    <a:pt x="19" y="49"/>
                  </a:lnTo>
                  <a:lnTo>
                    <a:pt x="15" y="45"/>
                  </a:lnTo>
                  <a:lnTo>
                    <a:pt x="11" y="43"/>
                  </a:lnTo>
                  <a:lnTo>
                    <a:pt x="6" y="41"/>
                  </a:lnTo>
                  <a:lnTo>
                    <a:pt x="4" y="40"/>
                  </a:lnTo>
                  <a:lnTo>
                    <a:pt x="3" y="39"/>
                  </a:lnTo>
                  <a:lnTo>
                    <a:pt x="6" y="37"/>
                  </a:lnTo>
                  <a:lnTo>
                    <a:pt x="13" y="28"/>
                  </a:lnTo>
                  <a:lnTo>
                    <a:pt x="20" y="19"/>
                  </a:lnTo>
                  <a:lnTo>
                    <a:pt x="20" y="13"/>
                  </a:lnTo>
                  <a:lnTo>
                    <a:pt x="11" y="11"/>
                  </a:lnTo>
                  <a:lnTo>
                    <a:pt x="5" y="10"/>
                  </a:lnTo>
                  <a:lnTo>
                    <a:pt x="3" y="9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7" name="Freeform 13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587838" y="2800674"/>
              <a:ext cx="189156" cy="83705"/>
            </a:xfrm>
            <a:custGeom>
              <a:avLst/>
              <a:gdLst>
                <a:gd name="T0" fmla="*/ 84486 w 382"/>
                <a:gd name="T1" fmla="*/ 10812 h 148"/>
                <a:gd name="T2" fmla="*/ 78706 w 382"/>
                <a:gd name="T3" fmla="*/ 15961 h 148"/>
                <a:gd name="T4" fmla="*/ 77372 w 382"/>
                <a:gd name="T5" fmla="*/ 23169 h 148"/>
                <a:gd name="T6" fmla="*/ 74704 w 382"/>
                <a:gd name="T7" fmla="*/ 27288 h 148"/>
                <a:gd name="T8" fmla="*/ 73814 w 382"/>
                <a:gd name="T9" fmla="*/ 31407 h 148"/>
                <a:gd name="T10" fmla="*/ 78706 w 382"/>
                <a:gd name="T11" fmla="*/ 38100 h 148"/>
                <a:gd name="T12" fmla="*/ 68923 w 382"/>
                <a:gd name="T13" fmla="*/ 44278 h 148"/>
                <a:gd name="T14" fmla="*/ 48024 w 382"/>
                <a:gd name="T15" fmla="*/ 49427 h 148"/>
                <a:gd name="T16" fmla="*/ 34239 w 382"/>
                <a:gd name="T17" fmla="*/ 49942 h 148"/>
                <a:gd name="T18" fmla="*/ 23123 w 382"/>
                <a:gd name="T19" fmla="*/ 48912 h 148"/>
                <a:gd name="T20" fmla="*/ 1779 w 382"/>
                <a:gd name="T21" fmla="*/ 57150 h 148"/>
                <a:gd name="T22" fmla="*/ 0 w 382"/>
                <a:gd name="T23" fmla="*/ 66418 h 148"/>
                <a:gd name="T24" fmla="*/ 1779 w 382"/>
                <a:gd name="T25" fmla="*/ 67447 h 148"/>
                <a:gd name="T26" fmla="*/ 5336 w 382"/>
                <a:gd name="T27" fmla="*/ 67447 h 148"/>
                <a:gd name="T28" fmla="*/ 22678 w 382"/>
                <a:gd name="T29" fmla="*/ 66418 h 148"/>
                <a:gd name="T30" fmla="*/ 50692 w 382"/>
                <a:gd name="T31" fmla="*/ 65388 h 148"/>
                <a:gd name="T32" fmla="*/ 54694 w 382"/>
                <a:gd name="T33" fmla="*/ 68992 h 148"/>
                <a:gd name="T34" fmla="*/ 60919 w 382"/>
                <a:gd name="T35" fmla="*/ 72596 h 148"/>
                <a:gd name="T36" fmla="*/ 70702 w 382"/>
                <a:gd name="T37" fmla="*/ 75685 h 148"/>
                <a:gd name="T38" fmla="*/ 82263 w 382"/>
                <a:gd name="T39" fmla="*/ 76200 h 148"/>
                <a:gd name="T40" fmla="*/ 93380 w 382"/>
                <a:gd name="T41" fmla="*/ 76200 h 148"/>
                <a:gd name="T42" fmla="*/ 103607 w 382"/>
                <a:gd name="T43" fmla="*/ 76200 h 148"/>
                <a:gd name="T44" fmla="*/ 113390 w 382"/>
                <a:gd name="T45" fmla="*/ 76200 h 148"/>
                <a:gd name="T46" fmla="*/ 122283 w 382"/>
                <a:gd name="T47" fmla="*/ 73626 h 148"/>
                <a:gd name="T48" fmla="*/ 133844 w 382"/>
                <a:gd name="T49" fmla="*/ 68992 h 148"/>
                <a:gd name="T50" fmla="*/ 148518 w 382"/>
                <a:gd name="T51" fmla="*/ 62299 h 148"/>
                <a:gd name="T52" fmla="*/ 156967 w 382"/>
                <a:gd name="T53" fmla="*/ 53031 h 148"/>
                <a:gd name="T54" fmla="*/ 165415 w 382"/>
                <a:gd name="T55" fmla="*/ 37070 h 148"/>
                <a:gd name="T56" fmla="*/ 167194 w 382"/>
                <a:gd name="T57" fmla="*/ 26773 h 148"/>
                <a:gd name="T58" fmla="*/ 161413 w 382"/>
                <a:gd name="T59" fmla="*/ 22654 h 148"/>
                <a:gd name="T60" fmla="*/ 158745 w 382"/>
                <a:gd name="T61" fmla="*/ 16476 h 148"/>
                <a:gd name="T62" fmla="*/ 154299 w 382"/>
                <a:gd name="T63" fmla="*/ 11327 h 148"/>
                <a:gd name="T64" fmla="*/ 148518 w 382"/>
                <a:gd name="T65" fmla="*/ 8753 h 148"/>
                <a:gd name="T66" fmla="*/ 141848 w 382"/>
                <a:gd name="T67" fmla="*/ 4119 h 148"/>
                <a:gd name="T68" fmla="*/ 90267 w 382"/>
                <a:gd name="T69" fmla="*/ 9268 h 14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82" h="148">
                  <a:moveTo>
                    <a:pt x="203" y="18"/>
                  </a:moveTo>
                  <a:lnTo>
                    <a:pt x="190" y="21"/>
                  </a:lnTo>
                  <a:lnTo>
                    <a:pt x="177" y="24"/>
                  </a:lnTo>
                  <a:lnTo>
                    <a:pt x="177" y="31"/>
                  </a:lnTo>
                  <a:lnTo>
                    <a:pt x="175" y="40"/>
                  </a:lnTo>
                  <a:lnTo>
                    <a:pt x="174" y="45"/>
                  </a:lnTo>
                  <a:lnTo>
                    <a:pt x="172" y="49"/>
                  </a:lnTo>
                  <a:lnTo>
                    <a:pt x="168" y="53"/>
                  </a:lnTo>
                  <a:lnTo>
                    <a:pt x="164" y="55"/>
                  </a:lnTo>
                  <a:lnTo>
                    <a:pt x="166" y="61"/>
                  </a:lnTo>
                  <a:lnTo>
                    <a:pt x="170" y="67"/>
                  </a:lnTo>
                  <a:lnTo>
                    <a:pt x="177" y="74"/>
                  </a:lnTo>
                  <a:lnTo>
                    <a:pt x="184" y="80"/>
                  </a:lnTo>
                  <a:lnTo>
                    <a:pt x="155" y="86"/>
                  </a:lnTo>
                  <a:lnTo>
                    <a:pt x="125" y="93"/>
                  </a:lnTo>
                  <a:lnTo>
                    <a:pt x="108" y="96"/>
                  </a:lnTo>
                  <a:lnTo>
                    <a:pt x="88" y="97"/>
                  </a:lnTo>
                  <a:lnTo>
                    <a:pt x="77" y="97"/>
                  </a:lnTo>
                  <a:lnTo>
                    <a:pt x="65" y="96"/>
                  </a:lnTo>
                  <a:lnTo>
                    <a:pt x="52" y="95"/>
                  </a:lnTo>
                  <a:lnTo>
                    <a:pt x="38" y="93"/>
                  </a:lnTo>
                  <a:lnTo>
                    <a:pt x="4" y="111"/>
                  </a:lnTo>
                  <a:lnTo>
                    <a:pt x="1" y="122"/>
                  </a:lnTo>
                  <a:lnTo>
                    <a:pt x="0" y="129"/>
                  </a:lnTo>
                  <a:lnTo>
                    <a:pt x="1" y="130"/>
                  </a:lnTo>
                  <a:lnTo>
                    <a:pt x="4" y="131"/>
                  </a:lnTo>
                  <a:lnTo>
                    <a:pt x="7" y="131"/>
                  </a:lnTo>
                  <a:lnTo>
                    <a:pt x="12" y="131"/>
                  </a:lnTo>
                  <a:lnTo>
                    <a:pt x="28" y="131"/>
                  </a:lnTo>
                  <a:lnTo>
                    <a:pt x="51" y="129"/>
                  </a:lnTo>
                  <a:lnTo>
                    <a:pt x="110" y="123"/>
                  </a:lnTo>
                  <a:lnTo>
                    <a:pt x="114" y="127"/>
                  </a:lnTo>
                  <a:lnTo>
                    <a:pt x="119" y="131"/>
                  </a:lnTo>
                  <a:lnTo>
                    <a:pt x="123" y="134"/>
                  </a:lnTo>
                  <a:lnTo>
                    <a:pt x="128" y="137"/>
                  </a:lnTo>
                  <a:lnTo>
                    <a:pt x="137" y="141"/>
                  </a:lnTo>
                  <a:lnTo>
                    <a:pt x="148" y="144"/>
                  </a:lnTo>
                  <a:lnTo>
                    <a:pt x="159" y="147"/>
                  </a:lnTo>
                  <a:lnTo>
                    <a:pt x="172" y="148"/>
                  </a:lnTo>
                  <a:lnTo>
                    <a:pt x="185" y="148"/>
                  </a:lnTo>
                  <a:lnTo>
                    <a:pt x="197" y="148"/>
                  </a:lnTo>
                  <a:lnTo>
                    <a:pt x="210" y="148"/>
                  </a:lnTo>
                  <a:lnTo>
                    <a:pt x="222" y="148"/>
                  </a:lnTo>
                  <a:lnTo>
                    <a:pt x="233" y="148"/>
                  </a:lnTo>
                  <a:lnTo>
                    <a:pt x="243" y="148"/>
                  </a:lnTo>
                  <a:lnTo>
                    <a:pt x="255" y="148"/>
                  </a:lnTo>
                  <a:lnTo>
                    <a:pt x="265" y="145"/>
                  </a:lnTo>
                  <a:lnTo>
                    <a:pt x="275" y="143"/>
                  </a:lnTo>
                  <a:lnTo>
                    <a:pt x="284" y="140"/>
                  </a:lnTo>
                  <a:lnTo>
                    <a:pt x="301" y="134"/>
                  </a:lnTo>
                  <a:lnTo>
                    <a:pt x="323" y="129"/>
                  </a:lnTo>
                  <a:lnTo>
                    <a:pt x="334" y="121"/>
                  </a:lnTo>
                  <a:lnTo>
                    <a:pt x="344" y="113"/>
                  </a:lnTo>
                  <a:lnTo>
                    <a:pt x="353" y="103"/>
                  </a:lnTo>
                  <a:lnTo>
                    <a:pt x="360" y="93"/>
                  </a:lnTo>
                  <a:lnTo>
                    <a:pt x="372" y="72"/>
                  </a:lnTo>
                  <a:lnTo>
                    <a:pt x="382" y="55"/>
                  </a:lnTo>
                  <a:lnTo>
                    <a:pt x="376" y="52"/>
                  </a:lnTo>
                  <a:lnTo>
                    <a:pt x="367" y="47"/>
                  </a:lnTo>
                  <a:lnTo>
                    <a:pt x="363" y="44"/>
                  </a:lnTo>
                  <a:lnTo>
                    <a:pt x="359" y="39"/>
                  </a:lnTo>
                  <a:lnTo>
                    <a:pt x="357" y="32"/>
                  </a:lnTo>
                  <a:lnTo>
                    <a:pt x="356" y="24"/>
                  </a:lnTo>
                  <a:lnTo>
                    <a:pt x="347" y="22"/>
                  </a:lnTo>
                  <a:lnTo>
                    <a:pt x="341" y="20"/>
                  </a:lnTo>
                  <a:lnTo>
                    <a:pt x="334" y="17"/>
                  </a:lnTo>
                  <a:lnTo>
                    <a:pt x="330" y="14"/>
                  </a:lnTo>
                  <a:lnTo>
                    <a:pt x="319" y="8"/>
                  </a:lnTo>
                  <a:lnTo>
                    <a:pt x="303" y="0"/>
                  </a:lnTo>
                  <a:lnTo>
                    <a:pt x="203" y="1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8" name="Freeform 15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792905" y="2131032"/>
              <a:ext cx="245726" cy="299944"/>
            </a:xfrm>
            <a:custGeom>
              <a:avLst/>
              <a:gdLst>
                <a:gd name="T0" fmla="*/ 151048 w 504"/>
                <a:gd name="T1" fmla="*/ 256896 h 524"/>
                <a:gd name="T2" fmla="*/ 112082 w 504"/>
                <a:gd name="T3" fmla="*/ 263149 h 524"/>
                <a:gd name="T4" fmla="*/ 102888 w 504"/>
                <a:gd name="T5" fmla="*/ 269402 h 524"/>
                <a:gd name="T6" fmla="*/ 91943 w 504"/>
                <a:gd name="T7" fmla="*/ 272008 h 524"/>
                <a:gd name="T8" fmla="*/ 67862 w 504"/>
                <a:gd name="T9" fmla="*/ 273050 h 524"/>
                <a:gd name="T10" fmla="*/ 46409 w 504"/>
                <a:gd name="T11" fmla="*/ 272008 h 524"/>
                <a:gd name="T12" fmla="*/ 41155 w 504"/>
                <a:gd name="T13" fmla="*/ 268881 h 524"/>
                <a:gd name="T14" fmla="*/ 31085 w 504"/>
                <a:gd name="T15" fmla="*/ 265234 h 524"/>
                <a:gd name="T16" fmla="*/ 15762 w 504"/>
                <a:gd name="T17" fmla="*/ 258460 h 524"/>
                <a:gd name="T18" fmla="*/ 9632 w 504"/>
                <a:gd name="T19" fmla="*/ 253249 h 524"/>
                <a:gd name="T20" fmla="*/ 8756 w 504"/>
                <a:gd name="T21" fmla="*/ 248559 h 524"/>
                <a:gd name="T22" fmla="*/ 11821 w 504"/>
                <a:gd name="T23" fmla="*/ 241264 h 524"/>
                <a:gd name="T24" fmla="*/ 14010 w 504"/>
                <a:gd name="T25" fmla="*/ 231884 h 524"/>
                <a:gd name="T26" fmla="*/ 12259 w 504"/>
                <a:gd name="T27" fmla="*/ 225110 h 524"/>
                <a:gd name="T28" fmla="*/ 4378 w 504"/>
                <a:gd name="T29" fmla="*/ 217294 h 524"/>
                <a:gd name="T30" fmla="*/ 438 w 504"/>
                <a:gd name="T31" fmla="*/ 212083 h 524"/>
                <a:gd name="T32" fmla="*/ 438 w 504"/>
                <a:gd name="T33" fmla="*/ 203745 h 524"/>
                <a:gd name="T34" fmla="*/ 7443 w 504"/>
                <a:gd name="T35" fmla="*/ 187592 h 524"/>
                <a:gd name="T36" fmla="*/ 21015 w 504"/>
                <a:gd name="T37" fmla="*/ 170917 h 524"/>
                <a:gd name="T38" fmla="*/ 37653 w 504"/>
                <a:gd name="T39" fmla="*/ 155805 h 524"/>
                <a:gd name="T40" fmla="*/ 54290 w 504"/>
                <a:gd name="T41" fmla="*/ 145383 h 524"/>
                <a:gd name="T42" fmla="*/ 70051 w 504"/>
                <a:gd name="T43" fmla="*/ 141736 h 524"/>
                <a:gd name="T44" fmla="*/ 67862 w 504"/>
                <a:gd name="T45" fmla="*/ 137567 h 524"/>
                <a:gd name="T46" fmla="*/ 62171 w 504"/>
                <a:gd name="T47" fmla="*/ 134962 h 524"/>
                <a:gd name="T48" fmla="*/ 58230 w 504"/>
                <a:gd name="T49" fmla="*/ 130793 h 524"/>
                <a:gd name="T50" fmla="*/ 55603 w 504"/>
                <a:gd name="T51" fmla="*/ 119329 h 524"/>
                <a:gd name="T52" fmla="*/ 54290 w 504"/>
                <a:gd name="T53" fmla="*/ 101612 h 524"/>
                <a:gd name="T54" fmla="*/ 50349 w 504"/>
                <a:gd name="T55" fmla="*/ 83895 h 524"/>
                <a:gd name="T56" fmla="*/ 43782 w 504"/>
                <a:gd name="T57" fmla="*/ 69826 h 524"/>
                <a:gd name="T58" fmla="*/ 29772 w 504"/>
                <a:gd name="T59" fmla="*/ 46898 h 524"/>
                <a:gd name="T60" fmla="*/ 37653 w 504"/>
                <a:gd name="T61" fmla="*/ 31265 h 524"/>
                <a:gd name="T62" fmla="*/ 46409 w 504"/>
                <a:gd name="T63" fmla="*/ 29181 h 524"/>
                <a:gd name="T64" fmla="*/ 56917 w 504"/>
                <a:gd name="T65" fmla="*/ 30223 h 524"/>
                <a:gd name="T66" fmla="*/ 60857 w 504"/>
                <a:gd name="T67" fmla="*/ 31786 h 524"/>
                <a:gd name="T68" fmla="*/ 70051 w 504"/>
                <a:gd name="T69" fmla="*/ 29181 h 524"/>
                <a:gd name="T70" fmla="*/ 71803 w 504"/>
                <a:gd name="T71" fmla="*/ 17196 h 524"/>
                <a:gd name="T72" fmla="*/ 74867 w 504"/>
                <a:gd name="T73" fmla="*/ 6774 h 524"/>
                <a:gd name="T74" fmla="*/ 81873 w 504"/>
                <a:gd name="T75" fmla="*/ 0 h 524"/>
                <a:gd name="T76" fmla="*/ 98510 w 504"/>
                <a:gd name="T77" fmla="*/ 0 h 524"/>
                <a:gd name="T78" fmla="*/ 111207 w 504"/>
                <a:gd name="T79" fmla="*/ 4169 h 524"/>
                <a:gd name="T80" fmla="*/ 122590 w 504"/>
                <a:gd name="T81" fmla="*/ 10943 h 524"/>
                <a:gd name="T82" fmla="*/ 122152 w 504"/>
                <a:gd name="T83" fmla="*/ 32307 h 524"/>
                <a:gd name="T84" fmla="*/ 127844 w 504"/>
                <a:gd name="T85" fmla="*/ 40124 h 524"/>
                <a:gd name="T86" fmla="*/ 139665 w 504"/>
                <a:gd name="T87" fmla="*/ 48982 h 524"/>
                <a:gd name="T88" fmla="*/ 155864 w 504"/>
                <a:gd name="T89" fmla="*/ 62009 h 524"/>
                <a:gd name="T90" fmla="*/ 151486 w 504"/>
                <a:gd name="T91" fmla="*/ 70347 h 524"/>
                <a:gd name="T92" fmla="*/ 148859 w 504"/>
                <a:gd name="T93" fmla="*/ 79726 h 524"/>
                <a:gd name="T94" fmla="*/ 150611 w 504"/>
                <a:gd name="T95" fmla="*/ 91711 h 524"/>
                <a:gd name="T96" fmla="*/ 158929 w 504"/>
                <a:gd name="T97" fmla="*/ 104218 h 524"/>
                <a:gd name="T98" fmla="*/ 165497 w 504"/>
                <a:gd name="T99" fmla="*/ 109428 h 524"/>
                <a:gd name="T100" fmla="*/ 168999 w 504"/>
                <a:gd name="T101" fmla="*/ 133398 h 524"/>
                <a:gd name="T102" fmla="*/ 176880 w 504"/>
                <a:gd name="T103" fmla="*/ 150594 h 524"/>
                <a:gd name="T104" fmla="*/ 189139 w 504"/>
                <a:gd name="T105" fmla="*/ 164143 h 524"/>
                <a:gd name="T106" fmla="*/ 202711 w 504"/>
                <a:gd name="T107" fmla="*/ 174564 h 524"/>
                <a:gd name="T108" fmla="*/ 204025 w 504"/>
                <a:gd name="T109" fmla="*/ 203224 h 524"/>
                <a:gd name="T110" fmla="*/ 173815 w 504"/>
                <a:gd name="T111" fmla="*/ 238137 h 5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04" h="524">
                  <a:moveTo>
                    <a:pt x="365" y="493"/>
                  </a:moveTo>
                  <a:lnTo>
                    <a:pt x="355" y="493"/>
                  </a:lnTo>
                  <a:lnTo>
                    <a:pt x="345" y="493"/>
                  </a:lnTo>
                  <a:lnTo>
                    <a:pt x="266" y="493"/>
                  </a:lnTo>
                  <a:lnTo>
                    <a:pt x="262" y="500"/>
                  </a:lnTo>
                  <a:lnTo>
                    <a:pt x="256" y="505"/>
                  </a:lnTo>
                  <a:lnTo>
                    <a:pt x="250" y="510"/>
                  </a:lnTo>
                  <a:lnTo>
                    <a:pt x="243" y="513"/>
                  </a:lnTo>
                  <a:lnTo>
                    <a:pt x="235" y="517"/>
                  </a:lnTo>
                  <a:lnTo>
                    <a:pt x="228" y="519"/>
                  </a:lnTo>
                  <a:lnTo>
                    <a:pt x="219" y="521"/>
                  </a:lnTo>
                  <a:lnTo>
                    <a:pt x="210" y="522"/>
                  </a:lnTo>
                  <a:lnTo>
                    <a:pt x="191" y="524"/>
                  </a:lnTo>
                  <a:lnTo>
                    <a:pt x="173" y="524"/>
                  </a:lnTo>
                  <a:lnTo>
                    <a:pt x="155" y="524"/>
                  </a:lnTo>
                  <a:lnTo>
                    <a:pt x="140" y="524"/>
                  </a:lnTo>
                  <a:lnTo>
                    <a:pt x="121" y="523"/>
                  </a:lnTo>
                  <a:lnTo>
                    <a:pt x="106" y="522"/>
                  </a:lnTo>
                  <a:lnTo>
                    <a:pt x="100" y="521"/>
                  </a:lnTo>
                  <a:lnTo>
                    <a:pt x="96" y="519"/>
                  </a:lnTo>
                  <a:lnTo>
                    <a:pt x="94" y="516"/>
                  </a:lnTo>
                  <a:lnTo>
                    <a:pt x="93" y="512"/>
                  </a:lnTo>
                  <a:lnTo>
                    <a:pt x="82" y="511"/>
                  </a:lnTo>
                  <a:lnTo>
                    <a:pt x="71" y="509"/>
                  </a:lnTo>
                  <a:lnTo>
                    <a:pt x="59" y="505"/>
                  </a:lnTo>
                  <a:lnTo>
                    <a:pt x="47" y="501"/>
                  </a:lnTo>
                  <a:lnTo>
                    <a:pt x="36" y="496"/>
                  </a:lnTo>
                  <a:lnTo>
                    <a:pt x="28" y="491"/>
                  </a:lnTo>
                  <a:lnTo>
                    <a:pt x="25" y="489"/>
                  </a:lnTo>
                  <a:lnTo>
                    <a:pt x="22" y="486"/>
                  </a:lnTo>
                  <a:lnTo>
                    <a:pt x="20" y="484"/>
                  </a:lnTo>
                  <a:lnTo>
                    <a:pt x="20" y="481"/>
                  </a:lnTo>
                  <a:lnTo>
                    <a:pt x="20" y="477"/>
                  </a:lnTo>
                  <a:lnTo>
                    <a:pt x="22" y="472"/>
                  </a:lnTo>
                  <a:lnTo>
                    <a:pt x="25" y="467"/>
                  </a:lnTo>
                  <a:lnTo>
                    <a:pt x="27" y="463"/>
                  </a:lnTo>
                  <a:lnTo>
                    <a:pt x="31" y="456"/>
                  </a:lnTo>
                  <a:lnTo>
                    <a:pt x="33" y="450"/>
                  </a:lnTo>
                  <a:lnTo>
                    <a:pt x="32" y="445"/>
                  </a:lnTo>
                  <a:lnTo>
                    <a:pt x="31" y="440"/>
                  </a:lnTo>
                  <a:lnTo>
                    <a:pt x="30" y="436"/>
                  </a:lnTo>
                  <a:lnTo>
                    <a:pt x="28" y="432"/>
                  </a:lnTo>
                  <a:lnTo>
                    <a:pt x="22" y="426"/>
                  </a:lnTo>
                  <a:lnTo>
                    <a:pt x="17" y="421"/>
                  </a:lnTo>
                  <a:lnTo>
                    <a:pt x="10" y="417"/>
                  </a:lnTo>
                  <a:lnTo>
                    <a:pt x="5" y="412"/>
                  </a:lnTo>
                  <a:lnTo>
                    <a:pt x="3" y="409"/>
                  </a:lnTo>
                  <a:lnTo>
                    <a:pt x="1" y="407"/>
                  </a:lnTo>
                  <a:lnTo>
                    <a:pt x="0" y="404"/>
                  </a:lnTo>
                  <a:lnTo>
                    <a:pt x="0" y="401"/>
                  </a:lnTo>
                  <a:lnTo>
                    <a:pt x="1" y="391"/>
                  </a:lnTo>
                  <a:lnTo>
                    <a:pt x="5" y="381"/>
                  </a:lnTo>
                  <a:lnTo>
                    <a:pt x="10" y="371"/>
                  </a:lnTo>
                  <a:lnTo>
                    <a:pt x="17" y="360"/>
                  </a:lnTo>
                  <a:lnTo>
                    <a:pt x="26" y="349"/>
                  </a:lnTo>
                  <a:lnTo>
                    <a:pt x="37" y="338"/>
                  </a:lnTo>
                  <a:lnTo>
                    <a:pt x="48" y="328"/>
                  </a:lnTo>
                  <a:lnTo>
                    <a:pt x="60" y="318"/>
                  </a:lnTo>
                  <a:lnTo>
                    <a:pt x="73" y="309"/>
                  </a:lnTo>
                  <a:lnTo>
                    <a:pt x="86" y="299"/>
                  </a:lnTo>
                  <a:lnTo>
                    <a:pt x="99" y="291"/>
                  </a:lnTo>
                  <a:lnTo>
                    <a:pt x="112" y="285"/>
                  </a:lnTo>
                  <a:lnTo>
                    <a:pt x="124" y="279"/>
                  </a:lnTo>
                  <a:lnTo>
                    <a:pt x="138" y="275"/>
                  </a:lnTo>
                  <a:lnTo>
                    <a:pt x="149" y="272"/>
                  </a:lnTo>
                  <a:lnTo>
                    <a:pt x="160" y="272"/>
                  </a:lnTo>
                  <a:lnTo>
                    <a:pt x="166" y="266"/>
                  </a:lnTo>
                  <a:lnTo>
                    <a:pt x="160" y="265"/>
                  </a:lnTo>
                  <a:lnTo>
                    <a:pt x="155" y="264"/>
                  </a:lnTo>
                  <a:lnTo>
                    <a:pt x="150" y="263"/>
                  </a:lnTo>
                  <a:lnTo>
                    <a:pt x="145" y="261"/>
                  </a:lnTo>
                  <a:lnTo>
                    <a:pt x="142" y="259"/>
                  </a:lnTo>
                  <a:lnTo>
                    <a:pt x="139" y="257"/>
                  </a:lnTo>
                  <a:lnTo>
                    <a:pt x="135" y="254"/>
                  </a:lnTo>
                  <a:lnTo>
                    <a:pt x="133" y="251"/>
                  </a:lnTo>
                  <a:lnTo>
                    <a:pt x="130" y="244"/>
                  </a:lnTo>
                  <a:lnTo>
                    <a:pt x="128" y="236"/>
                  </a:lnTo>
                  <a:lnTo>
                    <a:pt x="127" y="229"/>
                  </a:lnTo>
                  <a:lnTo>
                    <a:pt x="127" y="222"/>
                  </a:lnTo>
                  <a:lnTo>
                    <a:pt x="126" y="208"/>
                  </a:lnTo>
                  <a:lnTo>
                    <a:pt x="124" y="195"/>
                  </a:lnTo>
                  <a:lnTo>
                    <a:pt x="121" y="182"/>
                  </a:lnTo>
                  <a:lnTo>
                    <a:pt x="119" y="171"/>
                  </a:lnTo>
                  <a:lnTo>
                    <a:pt x="115" y="161"/>
                  </a:lnTo>
                  <a:lnTo>
                    <a:pt x="110" y="152"/>
                  </a:lnTo>
                  <a:lnTo>
                    <a:pt x="106" y="143"/>
                  </a:lnTo>
                  <a:lnTo>
                    <a:pt x="100" y="134"/>
                  </a:lnTo>
                  <a:lnTo>
                    <a:pt x="89" y="119"/>
                  </a:lnTo>
                  <a:lnTo>
                    <a:pt x="78" y="104"/>
                  </a:lnTo>
                  <a:lnTo>
                    <a:pt x="68" y="90"/>
                  </a:lnTo>
                  <a:lnTo>
                    <a:pt x="60" y="74"/>
                  </a:lnTo>
                  <a:lnTo>
                    <a:pt x="74" y="66"/>
                  </a:lnTo>
                  <a:lnTo>
                    <a:pt x="86" y="60"/>
                  </a:lnTo>
                  <a:lnTo>
                    <a:pt x="93" y="58"/>
                  </a:lnTo>
                  <a:lnTo>
                    <a:pt x="99" y="57"/>
                  </a:lnTo>
                  <a:lnTo>
                    <a:pt x="106" y="56"/>
                  </a:lnTo>
                  <a:lnTo>
                    <a:pt x="112" y="56"/>
                  </a:lnTo>
                  <a:lnTo>
                    <a:pt x="123" y="56"/>
                  </a:lnTo>
                  <a:lnTo>
                    <a:pt x="130" y="58"/>
                  </a:lnTo>
                  <a:lnTo>
                    <a:pt x="133" y="59"/>
                  </a:lnTo>
                  <a:lnTo>
                    <a:pt x="137" y="60"/>
                  </a:lnTo>
                  <a:lnTo>
                    <a:pt x="139" y="61"/>
                  </a:lnTo>
                  <a:lnTo>
                    <a:pt x="143" y="61"/>
                  </a:lnTo>
                  <a:lnTo>
                    <a:pt x="149" y="59"/>
                  </a:lnTo>
                  <a:lnTo>
                    <a:pt x="160" y="56"/>
                  </a:lnTo>
                  <a:lnTo>
                    <a:pt x="160" y="47"/>
                  </a:lnTo>
                  <a:lnTo>
                    <a:pt x="162" y="40"/>
                  </a:lnTo>
                  <a:lnTo>
                    <a:pt x="164" y="33"/>
                  </a:lnTo>
                  <a:lnTo>
                    <a:pt x="166" y="25"/>
                  </a:lnTo>
                  <a:lnTo>
                    <a:pt x="168" y="19"/>
                  </a:lnTo>
                  <a:lnTo>
                    <a:pt x="171" y="13"/>
                  </a:lnTo>
                  <a:lnTo>
                    <a:pt x="172" y="7"/>
                  </a:lnTo>
                  <a:lnTo>
                    <a:pt x="173" y="0"/>
                  </a:lnTo>
                  <a:lnTo>
                    <a:pt x="187" y="0"/>
                  </a:lnTo>
                  <a:lnTo>
                    <a:pt x="201" y="0"/>
                  </a:lnTo>
                  <a:lnTo>
                    <a:pt x="214" y="0"/>
                  </a:lnTo>
                  <a:lnTo>
                    <a:pt x="225" y="0"/>
                  </a:lnTo>
                  <a:lnTo>
                    <a:pt x="235" y="1"/>
                  </a:lnTo>
                  <a:lnTo>
                    <a:pt x="244" y="4"/>
                  </a:lnTo>
                  <a:lnTo>
                    <a:pt x="254" y="8"/>
                  </a:lnTo>
                  <a:lnTo>
                    <a:pt x="263" y="12"/>
                  </a:lnTo>
                  <a:lnTo>
                    <a:pt x="270" y="17"/>
                  </a:lnTo>
                  <a:lnTo>
                    <a:pt x="280" y="21"/>
                  </a:lnTo>
                  <a:lnTo>
                    <a:pt x="289" y="24"/>
                  </a:lnTo>
                  <a:lnTo>
                    <a:pt x="299" y="25"/>
                  </a:lnTo>
                  <a:lnTo>
                    <a:pt x="279" y="62"/>
                  </a:lnTo>
                  <a:lnTo>
                    <a:pt x="283" y="67"/>
                  </a:lnTo>
                  <a:lnTo>
                    <a:pt x="287" y="72"/>
                  </a:lnTo>
                  <a:lnTo>
                    <a:pt x="292" y="77"/>
                  </a:lnTo>
                  <a:lnTo>
                    <a:pt x="297" y="82"/>
                  </a:lnTo>
                  <a:lnTo>
                    <a:pt x="308" y="88"/>
                  </a:lnTo>
                  <a:lnTo>
                    <a:pt x="319" y="94"/>
                  </a:lnTo>
                  <a:lnTo>
                    <a:pt x="341" y="103"/>
                  </a:lnTo>
                  <a:lnTo>
                    <a:pt x="358" y="111"/>
                  </a:lnTo>
                  <a:lnTo>
                    <a:pt x="356" y="119"/>
                  </a:lnTo>
                  <a:lnTo>
                    <a:pt x="353" y="126"/>
                  </a:lnTo>
                  <a:lnTo>
                    <a:pt x="350" y="131"/>
                  </a:lnTo>
                  <a:lnTo>
                    <a:pt x="346" y="135"/>
                  </a:lnTo>
                  <a:lnTo>
                    <a:pt x="343" y="141"/>
                  </a:lnTo>
                  <a:lnTo>
                    <a:pt x="341" y="146"/>
                  </a:lnTo>
                  <a:lnTo>
                    <a:pt x="340" y="153"/>
                  </a:lnTo>
                  <a:lnTo>
                    <a:pt x="339" y="161"/>
                  </a:lnTo>
                  <a:lnTo>
                    <a:pt x="340" y="168"/>
                  </a:lnTo>
                  <a:lnTo>
                    <a:pt x="344" y="176"/>
                  </a:lnTo>
                  <a:lnTo>
                    <a:pt x="350" y="184"/>
                  </a:lnTo>
                  <a:lnTo>
                    <a:pt x="356" y="193"/>
                  </a:lnTo>
                  <a:lnTo>
                    <a:pt x="363" y="200"/>
                  </a:lnTo>
                  <a:lnTo>
                    <a:pt x="369" y="205"/>
                  </a:lnTo>
                  <a:lnTo>
                    <a:pt x="375" y="209"/>
                  </a:lnTo>
                  <a:lnTo>
                    <a:pt x="378" y="210"/>
                  </a:lnTo>
                  <a:lnTo>
                    <a:pt x="379" y="226"/>
                  </a:lnTo>
                  <a:lnTo>
                    <a:pt x="381" y="241"/>
                  </a:lnTo>
                  <a:lnTo>
                    <a:pt x="386" y="256"/>
                  </a:lnTo>
                  <a:lnTo>
                    <a:pt x="391" y="268"/>
                  </a:lnTo>
                  <a:lnTo>
                    <a:pt x="397" y="279"/>
                  </a:lnTo>
                  <a:lnTo>
                    <a:pt x="404" y="289"/>
                  </a:lnTo>
                  <a:lnTo>
                    <a:pt x="413" y="298"/>
                  </a:lnTo>
                  <a:lnTo>
                    <a:pt x="422" y="307"/>
                  </a:lnTo>
                  <a:lnTo>
                    <a:pt x="432" y="315"/>
                  </a:lnTo>
                  <a:lnTo>
                    <a:pt x="442" y="322"/>
                  </a:lnTo>
                  <a:lnTo>
                    <a:pt x="452" y="329"/>
                  </a:lnTo>
                  <a:lnTo>
                    <a:pt x="463" y="335"/>
                  </a:lnTo>
                  <a:lnTo>
                    <a:pt x="485" y="346"/>
                  </a:lnTo>
                  <a:lnTo>
                    <a:pt x="504" y="357"/>
                  </a:lnTo>
                  <a:lnTo>
                    <a:pt x="466" y="390"/>
                  </a:lnTo>
                  <a:lnTo>
                    <a:pt x="430" y="424"/>
                  </a:lnTo>
                  <a:lnTo>
                    <a:pt x="413" y="440"/>
                  </a:lnTo>
                  <a:lnTo>
                    <a:pt x="397" y="457"/>
                  </a:lnTo>
                  <a:lnTo>
                    <a:pt x="380" y="476"/>
                  </a:lnTo>
                  <a:lnTo>
                    <a:pt x="365" y="49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49" name="Freeform 16"/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499447" y="2589667"/>
              <a:ext cx="203298" cy="261579"/>
            </a:xfrm>
            <a:custGeom>
              <a:avLst/>
              <a:gdLst>
                <a:gd name="T0" fmla="*/ 177560 w 438"/>
                <a:gd name="T1" fmla="*/ 100319 h 451"/>
                <a:gd name="T2" fmla="*/ 170058 w 438"/>
                <a:gd name="T3" fmla="*/ 67583 h 451"/>
                <a:gd name="T4" fmla="*/ 161305 w 438"/>
                <a:gd name="T5" fmla="*/ 44879 h 451"/>
                <a:gd name="T6" fmla="*/ 152969 w 438"/>
                <a:gd name="T7" fmla="*/ 32736 h 451"/>
                <a:gd name="T8" fmla="*/ 148384 w 438"/>
                <a:gd name="T9" fmla="*/ 30624 h 451"/>
                <a:gd name="T10" fmla="*/ 139631 w 438"/>
                <a:gd name="T11" fmla="*/ 23760 h 451"/>
                <a:gd name="T12" fmla="*/ 130878 w 438"/>
                <a:gd name="T13" fmla="*/ 20064 h 451"/>
                <a:gd name="T14" fmla="*/ 122125 w 438"/>
                <a:gd name="T15" fmla="*/ 20064 h 451"/>
                <a:gd name="T16" fmla="*/ 115039 w 438"/>
                <a:gd name="T17" fmla="*/ 22176 h 451"/>
                <a:gd name="T18" fmla="*/ 104619 w 438"/>
                <a:gd name="T19" fmla="*/ 30624 h 451"/>
                <a:gd name="T20" fmla="*/ 97950 w 438"/>
                <a:gd name="T21" fmla="*/ 35376 h 451"/>
                <a:gd name="T22" fmla="*/ 90447 w 438"/>
                <a:gd name="T23" fmla="*/ 34848 h 451"/>
                <a:gd name="T24" fmla="*/ 72525 w 438"/>
                <a:gd name="T25" fmla="*/ 19536 h 451"/>
                <a:gd name="T26" fmla="*/ 47099 w 438"/>
                <a:gd name="T27" fmla="*/ 0 h 451"/>
                <a:gd name="T28" fmla="*/ 39597 w 438"/>
                <a:gd name="T29" fmla="*/ 12144 h 451"/>
                <a:gd name="T30" fmla="*/ 38763 w 438"/>
                <a:gd name="T31" fmla="*/ 22704 h 451"/>
                <a:gd name="T32" fmla="*/ 40847 w 438"/>
                <a:gd name="T33" fmla="*/ 27456 h 451"/>
                <a:gd name="T34" fmla="*/ 49600 w 438"/>
                <a:gd name="T35" fmla="*/ 36432 h 451"/>
                <a:gd name="T36" fmla="*/ 41264 w 438"/>
                <a:gd name="T37" fmla="*/ 38544 h 451"/>
                <a:gd name="T38" fmla="*/ 27509 w 438"/>
                <a:gd name="T39" fmla="*/ 49103 h 451"/>
                <a:gd name="T40" fmla="*/ 24175 w 438"/>
                <a:gd name="T41" fmla="*/ 62831 h 451"/>
                <a:gd name="T42" fmla="*/ 18756 w 438"/>
                <a:gd name="T43" fmla="*/ 72863 h 451"/>
                <a:gd name="T44" fmla="*/ 14588 w 438"/>
                <a:gd name="T45" fmla="*/ 82367 h 451"/>
                <a:gd name="T46" fmla="*/ 13755 w 438"/>
                <a:gd name="T47" fmla="*/ 94511 h 451"/>
                <a:gd name="T48" fmla="*/ 2918 w 438"/>
                <a:gd name="T49" fmla="*/ 125662 h 451"/>
                <a:gd name="T50" fmla="*/ 6252 w 438"/>
                <a:gd name="T51" fmla="*/ 129886 h 451"/>
                <a:gd name="T52" fmla="*/ 10837 w 438"/>
                <a:gd name="T53" fmla="*/ 130414 h 451"/>
                <a:gd name="T54" fmla="*/ 13755 w 438"/>
                <a:gd name="T55" fmla="*/ 182686 h 451"/>
                <a:gd name="T56" fmla="*/ 38763 w 438"/>
                <a:gd name="T57" fmla="*/ 186382 h 451"/>
                <a:gd name="T58" fmla="*/ 43348 w 438"/>
                <a:gd name="T59" fmla="*/ 198525 h 451"/>
                <a:gd name="T60" fmla="*/ 37096 w 438"/>
                <a:gd name="T61" fmla="*/ 224397 h 451"/>
                <a:gd name="T62" fmla="*/ 45432 w 438"/>
                <a:gd name="T63" fmla="*/ 236013 h 451"/>
                <a:gd name="T64" fmla="*/ 63355 w 438"/>
                <a:gd name="T65" fmla="*/ 236013 h 451"/>
                <a:gd name="T66" fmla="*/ 85446 w 438"/>
                <a:gd name="T67" fmla="*/ 234429 h 451"/>
                <a:gd name="T68" fmla="*/ 115039 w 438"/>
                <a:gd name="T69" fmla="*/ 235485 h 451"/>
                <a:gd name="T70" fmla="*/ 142965 w 438"/>
                <a:gd name="T71" fmla="*/ 233373 h 451"/>
                <a:gd name="T72" fmla="*/ 155053 w 438"/>
                <a:gd name="T73" fmla="*/ 228093 h 451"/>
                <a:gd name="T74" fmla="*/ 149634 w 438"/>
                <a:gd name="T75" fmla="*/ 218061 h 451"/>
                <a:gd name="T76" fmla="*/ 153802 w 438"/>
                <a:gd name="T77" fmla="*/ 212781 h 451"/>
                <a:gd name="T78" fmla="*/ 155053 w 438"/>
                <a:gd name="T79" fmla="*/ 201693 h 451"/>
                <a:gd name="T80" fmla="*/ 158387 w 438"/>
                <a:gd name="T81" fmla="*/ 193774 h 451"/>
                <a:gd name="T82" fmla="*/ 142965 w 438"/>
                <a:gd name="T83" fmla="*/ 181630 h 451"/>
                <a:gd name="T84" fmla="*/ 135463 w 438"/>
                <a:gd name="T85" fmla="*/ 170542 h 451"/>
                <a:gd name="T86" fmla="*/ 129627 w 438"/>
                <a:gd name="T87" fmla="*/ 155230 h 451"/>
                <a:gd name="T88" fmla="*/ 122542 w 438"/>
                <a:gd name="T89" fmla="*/ 146254 h 451"/>
                <a:gd name="T90" fmla="*/ 130878 w 438"/>
                <a:gd name="T91" fmla="*/ 145198 h 451"/>
                <a:gd name="T92" fmla="*/ 144216 w 438"/>
                <a:gd name="T93" fmla="*/ 143086 h 451"/>
                <a:gd name="T94" fmla="*/ 153802 w 438"/>
                <a:gd name="T95" fmla="*/ 137278 h 451"/>
                <a:gd name="T96" fmla="*/ 169641 w 438"/>
                <a:gd name="T97" fmla="*/ 126718 h 451"/>
                <a:gd name="T98" fmla="*/ 182562 w 438"/>
                <a:gd name="T99" fmla="*/ 124078 h 4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38" h="451">
                  <a:moveTo>
                    <a:pt x="438" y="235"/>
                  </a:moveTo>
                  <a:lnTo>
                    <a:pt x="431" y="212"/>
                  </a:lnTo>
                  <a:lnTo>
                    <a:pt x="426" y="190"/>
                  </a:lnTo>
                  <a:lnTo>
                    <a:pt x="420" y="169"/>
                  </a:lnTo>
                  <a:lnTo>
                    <a:pt x="415" y="148"/>
                  </a:lnTo>
                  <a:lnTo>
                    <a:pt x="408" y="128"/>
                  </a:lnTo>
                  <a:lnTo>
                    <a:pt x="398" y="106"/>
                  </a:lnTo>
                  <a:lnTo>
                    <a:pt x="393" y="95"/>
                  </a:lnTo>
                  <a:lnTo>
                    <a:pt x="387" y="85"/>
                  </a:lnTo>
                  <a:lnTo>
                    <a:pt x="380" y="74"/>
                  </a:lnTo>
                  <a:lnTo>
                    <a:pt x="372" y="62"/>
                  </a:lnTo>
                  <a:lnTo>
                    <a:pt x="367" y="62"/>
                  </a:lnTo>
                  <a:lnTo>
                    <a:pt x="363" y="61"/>
                  </a:lnTo>
                  <a:lnTo>
                    <a:pt x="359" y="60"/>
                  </a:lnTo>
                  <a:lnTo>
                    <a:pt x="356" y="58"/>
                  </a:lnTo>
                  <a:lnTo>
                    <a:pt x="349" y="54"/>
                  </a:lnTo>
                  <a:lnTo>
                    <a:pt x="342" y="49"/>
                  </a:lnTo>
                  <a:lnTo>
                    <a:pt x="335" y="45"/>
                  </a:lnTo>
                  <a:lnTo>
                    <a:pt x="326" y="41"/>
                  </a:lnTo>
                  <a:lnTo>
                    <a:pt x="320" y="40"/>
                  </a:lnTo>
                  <a:lnTo>
                    <a:pt x="314" y="38"/>
                  </a:lnTo>
                  <a:lnTo>
                    <a:pt x="307" y="38"/>
                  </a:lnTo>
                  <a:lnTo>
                    <a:pt x="298" y="37"/>
                  </a:lnTo>
                  <a:lnTo>
                    <a:pt x="293" y="38"/>
                  </a:lnTo>
                  <a:lnTo>
                    <a:pt x="287" y="39"/>
                  </a:lnTo>
                  <a:lnTo>
                    <a:pt x="282" y="40"/>
                  </a:lnTo>
                  <a:lnTo>
                    <a:pt x="276" y="42"/>
                  </a:lnTo>
                  <a:lnTo>
                    <a:pt x="268" y="47"/>
                  </a:lnTo>
                  <a:lnTo>
                    <a:pt x="260" y="52"/>
                  </a:lnTo>
                  <a:lnTo>
                    <a:pt x="251" y="58"/>
                  </a:lnTo>
                  <a:lnTo>
                    <a:pt x="244" y="64"/>
                  </a:lnTo>
                  <a:lnTo>
                    <a:pt x="239" y="66"/>
                  </a:lnTo>
                  <a:lnTo>
                    <a:pt x="235" y="67"/>
                  </a:lnTo>
                  <a:lnTo>
                    <a:pt x="230" y="68"/>
                  </a:lnTo>
                  <a:lnTo>
                    <a:pt x="226" y="69"/>
                  </a:lnTo>
                  <a:lnTo>
                    <a:pt x="217" y="66"/>
                  </a:lnTo>
                  <a:lnTo>
                    <a:pt x="205" y="58"/>
                  </a:lnTo>
                  <a:lnTo>
                    <a:pt x="190" y="48"/>
                  </a:lnTo>
                  <a:lnTo>
                    <a:pt x="174" y="37"/>
                  </a:lnTo>
                  <a:lnTo>
                    <a:pt x="145" y="16"/>
                  </a:lnTo>
                  <a:lnTo>
                    <a:pt x="133" y="7"/>
                  </a:lnTo>
                  <a:lnTo>
                    <a:pt x="113" y="0"/>
                  </a:lnTo>
                  <a:lnTo>
                    <a:pt x="104" y="9"/>
                  </a:lnTo>
                  <a:lnTo>
                    <a:pt x="98" y="18"/>
                  </a:lnTo>
                  <a:lnTo>
                    <a:pt x="95" y="23"/>
                  </a:lnTo>
                  <a:lnTo>
                    <a:pt x="94" y="28"/>
                  </a:lnTo>
                  <a:lnTo>
                    <a:pt x="93" y="35"/>
                  </a:lnTo>
                  <a:lnTo>
                    <a:pt x="93" y="43"/>
                  </a:lnTo>
                  <a:lnTo>
                    <a:pt x="93" y="46"/>
                  </a:lnTo>
                  <a:lnTo>
                    <a:pt x="95" y="49"/>
                  </a:lnTo>
                  <a:lnTo>
                    <a:pt x="98" y="52"/>
                  </a:lnTo>
                  <a:lnTo>
                    <a:pt x="101" y="55"/>
                  </a:lnTo>
                  <a:lnTo>
                    <a:pt x="110" y="63"/>
                  </a:lnTo>
                  <a:lnTo>
                    <a:pt x="119" y="69"/>
                  </a:lnTo>
                  <a:lnTo>
                    <a:pt x="112" y="69"/>
                  </a:lnTo>
                  <a:lnTo>
                    <a:pt x="105" y="71"/>
                  </a:lnTo>
                  <a:lnTo>
                    <a:pt x="99" y="73"/>
                  </a:lnTo>
                  <a:lnTo>
                    <a:pt x="93" y="76"/>
                  </a:lnTo>
                  <a:lnTo>
                    <a:pt x="80" y="84"/>
                  </a:lnTo>
                  <a:lnTo>
                    <a:pt x="66" y="93"/>
                  </a:lnTo>
                  <a:lnTo>
                    <a:pt x="63" y="103"/>
                  </a:lnTo>
                  <a:lnTo>
                    <a:pt x="61" y="112"/>
                  </a:lnTo>
                  <a:lnTo>
                    <a:pt x="58" y="119"/>
                  </a:lnTo>
                  <a:lnTo>
                    <a:pt x="56" y="125"/>
                  </a:lnTo>
                  <a:lnTo>
                    <a:pt x="49" y="133"/>
                  </a:lnTo>
                  <a:lnTo>
                    <a:pt x="45" y="138"/>
                  </a:lnTo>
                  <a:lnTo>
                    <a:pt x="39" y="144"/>
                  </a:lnTo>
                  <a:lnTo>
                    <a:pt x="36" y="151"/>
                  </a:lnTo>
                  <a:lnTo>
                    <a:pt x="35" y="156"/>
                  </a:lnTo>
                  <a:lnTo>
                    <a:pt x="34" y="162"/>
                  </a:lnTo>
                  <a:lnTo>
                    <a:pt x="33" y="169"/>
                  </a:lnTo>
                  <a:lnTo>
                    <a:pt x="33" y="179"/>
                  </a:lnTo>
                  <a:lnTo>
                    <a:pt x="0" y="235"/>
                  </a:lnTo>
                  <a:lnTo>
                    <a:pt x="4" y="236"/>
                  </a:lnTo>
                  <a:lnTo>
                    <a:pt x="7" y="238"/>
                  </a:lnTo>
                  <a:lnTo>
                    <a:pt x="11" y="240"/>
                  </a:lnTo>
                  <a:lnTo>
                    <a:pt x="13" y="243"/>
                  </a:lnTo>
                  <a:lnTo>
                    <a:pt x="15" y="246"/>
                  </a:lnTo>
                  <a:lnTo>
                    <a:pt x="18" y="248"/>
                  </a:lnTo>
                  <a:lnTo>
                    <a:pt x="22" y="248"/>
                  </a:lnTo>
                  <a:lnTo>
                    <a:pt x="26" y="247"/>
                  </a:lnTo>
                  <a:lnTo>
                    <a:pt x="39" y="277"/>
                  </a:lnTo>
                  <a:lnTo>
                    <a:pt x="33" y="308"/>
                  </a:lnTo>
                  <a:lnTo>
                    <a:pt x="33" y="346"/>
                  </a:lnTo>
                  <a:lnTo>
                    <a:pt x="53" y="347"/>
                  </a:lnTo>
                  <a:lnTo>
                    <a:pt x="72" y="350"/>
                  </a:lnTo>
                  <a:lnTo>
                    <a:pt x="93" y="353"/>
                  </a:lnTo>
                  <a:lnTo>
                    <a:pt x="113" y="358"/>
                  </a:lnTo>
                  <a:lnTo>
                    <a:pt x="107" y="366"/>
                  </a:lnTo>
                  <a:lnTo>
                    <a:pt x="104" y="376"/>
                  </a:lnTo>
                  <a:lnTo>
                    <a:pt x="100" y="387"/>
                  </a:lnTo>
                  <a:lnTo>
                    <a:pt x="96" y="400"/>
                  </a:lnTo>
                  <a:lnTo>
                    <a:pt x="89" y="425"/>
                  </a:lnTo>
                  <a:lnTo>
                    <a:pt x="79" y="451"/>
                  </a:lnTo>
                  <a:lnTo>
                    <a:pt x="94" y="449"/>
                  </a:lnTo>
                  <a:lnTo>
                    <a:pt x="109" y="447"/>
                  </a:lnTo>
                  <a:lnTo>
                    <a:pt x="123" y="447"/>
                  </a:lnTo>
                  <a:lnTo>
                    <a:pt x="137" y="447"/>
                  </a:lnTo>
                  <a:lnTo>
                    <a:pt x="152" y="447"/>
                  </a:lnTo>
                  <a:lnTo>
                    <a:pt x="169" y="446"/>
                  </a:lnTo>
                  <a:lnTo>
                    <a:pt x="186" y="445"/>
                  </a:lnTo>
                  <a:lnTo>
                    <a:pt x="205" y="444"/>
                  </a:lnTo>
                  <a:lnTo>
                    <a:pt x="228" y="445"/>
                  </a:lnTo>
                  <a:lnTo>
                    <a:pt x="252" y="446"/>
                  </a:lnTo>
                  <a:lnTo>
                    <a:pt x="276" y="446"/>
                  </a:lnTo>
                  <a:lnTo>
                    <a:pt x="300" y="445"/>
                  </a:lnTo>
                  <a:lnTo>
                    <a:pt x="322" y="444"/>
                  </a:lnTo>
                  <a:lnTo>
                    <a:pt x="343" y="442"/>
                  </a:lnTo>
                  <a:lnTo>
                    <a:pt x="362" y="440"/>
                  </a:lnTo>
                  <a:lnTo>
                    <a:pt x="379" y="438"/>
                  </a:lnTo>
                  <a:lnTo>
                    <a:pt x="372" y="432"/>
                  </a:lnTo>
                  <a:lnTo>
                    <a:pt x="365" y="425"/>
                  </a:lnTo>
                  <a:lnTo>
                    <a:pt x="361" y="419"/>
                  </a:lnTo>
                  <a:lnTo>
                    <a:pt x="359" y="413"/>
                  </a:lnTo>
                  <a:lnTo>
                    <a:pt x="363" y="411"/>
                  </a:lnTo>
                  <a:lnTo>
                    <a:pt x="367" y="407"/>
                  </a:lnTo>
                  <a:lnTo>
                    <a:pt x="369" y="403"/>
                  </a:lnTo>
                  <a:lnTo>
                    <a:pt x="370" y="398"/>
                  </a:lnTo>
                  <a:lnTo>
                    <a:pt x="372" y="389"/>
                  </a:lnTo>
                  <a:lnTo>
                    <a:pt x="372" y="382"/>
                  </a:lnTo>
                  <a:lnTo>
                    <a:pt x="385" y="379"/>
                  </a:lnTo>
                  <a:lnTo>
                    <a:pt x="398" y="376"/>
                  </a:lnTo>
                  <a:lnTo>
                    <a:pt x="380" y="367"/>
                  </a:lnTo>
                  <a:lnTo>
                    <a:pt x="365" y="359"/>
                  </a:lnTo>
                  <a:lnTo>
                    <a:pt x="353" y="351"/>
                  </a:lnTo>
                  <a:lnTo>
                    <a:pt x="343" y="344"/>
                  </a:lnTo>
                  <a:lnTo>
                    <a:pt x="336" y="336"/>
                  </a:lnTo>
                  <a:lnTo>
                    <a:pt x="330" y="329"/>
                  </a:lnTo>
                  <a:lnTo>
                    <a:pt x="325" y="323"/>
                  </a:lnTo>
                  <a:lnTo>
                    <a:pt x="322" y="317"/>
                  </a:lnTo>
                  <a:lnTo>
                    <a:pt x="316" y="305"/>
                  </a:lnTo>
                  <a:lnTo>
                    <a:pt x="311" y="294"/>
                  </a:lnTo>
                  <a:lnTo>
                    <a:pt x="306" y="289"/>
                  </a:lnTo>
                  <a:lnTo>
                    <a:pt x="301" y="283"/>
                  </a:lnTo>
                  <a:lnTo>
                    <a:pt x="294" y="277"/>
                  </a:lnTo>
                  <a:lnTo>
                    <a:pt x="285" y="271"/>
                  </a:lnTo>
                  <a:lnTo>
                    <a:pt x="301" y="274"/>
                  </a:lnTo>
                  <a:lnTo>
                    <a:pt x="314" y="275"/>
                  </a:lnTo>
                  <a:lnTo>
                    <a:pt x="326" y="275"/>
                  </a:lnTo>
                  <a:lnTo>
                    <a:pt x="336" y="273"/>
                  </a:lnTo>
                  <a:lnTo>
                    <a:pt x="346" y="271"/>
                  </a:lnTo>
                  <a:lnTo>
                    <a:pt x="354" y="268"/>
                  </a:lnTo>
                  <a:lnTo>
                    <a:pt x="362" y="264"/>
                  </a:lnTo>
                  <a:lnTo>
                    <a:pt x="369" y="260"/>
                  </a:lnTo>
                  <a:lnTo>
                    <a:pt x="383" y="251"/>
                  </a:lnTo>
                  <a:lnTo>
                    <a:pt x="398" y="243"/>
                  </a:lnTo>
                  <a:lnTo>
                    <a:pt x="407" y="240"/>
                  </a:lnTo>
                  <a:lnTo>
                    <a:pt x="416" y="237"/>
                  </a:lnTo>
                  <a:lnTo>
                    <a:pt x="427" y="236"/>
                  </a:lnTo>
                  <a:lnTo>
                    <a:pt x="438" y="235"/>
                  </a:lnTo>
                </a:path>
              </a:pathLst>
            </a:custGeom>
            <a:solidFill>
              <a:srgbClr val="24579B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0" name="Freeform 17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527732" y="2872172"/>
              <a:ext cx="279315" cy="301687"/>
            </a:xfrm>
            <a:custGeom>
              <a:avLst/>
              <a:gdLst>
                <a:gd name="T0" fmla="*/ 141903 w 578"/>
                <a:gd name="T1" fmla="*/ 46122 h 524"/>
                <a:gd name="T2" fmla="*/ 135393 w 578"/>
                <a:gd name="T3" fmla="*/ 44550 h 524"/>
                <a:gd name="T4" fmla="*/ 130620 w 578"/>
                <a:gd name="T5" fmla="*/ 41405 h 524"/>
                <a:gd name="T6" fmla="*/ 119337 w 578"/>
                <a:gd name="T7" fmla="*/ 34592 h 524"/>
                <a:gd name="T8" fmla="*/ 108922 w 578"/>
                <a:gd name="T9" fmla="*/ 40881 h 524"/>
                <a:gd name="T10" fmla="*/ 106753 w 578"/>
                <a:gd name="T11" fmla="*/ 55032 h 524"/>
                <a:gd name="T12" fmla="*/ 109790 w 578"/>
                <a:gd name="T13" fmla="*/ 80190 h 524"/>
                <a:gd name="T14" fmla="*/ 117167 w 578"/>
                <a:gd name="T15" fmla="*/ 90148 h 524"/>
                <a:gd name="T16" fmla="*/ 124545 w 578"/>
                <a:gd name="T17" fmla="*/ 93293 h 524"/>
                <a:gd name="T18" fmla="*/ 129318 w 578"/>
                <a:gd name="T19" fmla="*/ 100106 h 524"/>
                <a:gd name="T20" fmla="*/ 152318 w 578"/>
                <a:gd name="T21" fmla="*/ 117926 h 524"/>
                <a:gd name="T22" fmla="*/ 194845 w 578"/>
                <a:gd name="T23" fmla="*/ 161952 h 524"/>
                <a:gd name="T24" fmla="*/ 206996 w 578"/>
                <a:gd name="T25" fmla="*/ 168765 h 524"/>
                <a:gd name="T26" fmla="*/ 218712 w 578"/>
                <a:gd name="T27" fmla="*/ 171910 h 524"/>
                <a:gd name="T28" fmla="*/ 232599 w 578"/>
                <a:gd name="T29" fmla="*/ 186585 h 524"/>
                <a:gd name="T30" fmla="*/ 250825 w 578"/>
                <a:gd name="T31" fmla="*/ 197068 h 524"/>
                <a:gd name="T32" fmla="*/ 245184 w 578"/>
                <a:gd name="T33" fmla="*/ 213315 h 524"/>
                <a:gd name="T34" fmla="*/ 228259 w 578"/>
                <a:gd name="T35" fmla="*/ 200737 h 524"/>
                <a:gd name="T36" fmla="*/ 220448 w 578"/>
                <a:gd name="T37" fmla="*/ 197068 h 524"/>
                <a:gd name="T38" fmla="*/ 216109 w 578"/>
                <a:gd name="T39" fmla="*/ 208074 h 524"/>
                <a:gd name="T40" fmla="*/ 219580 w 578"/>
                <a:gd name="T41" fmla="*/ 223274 h 524"/>
                <a:gd name="T42" fmla="*/ 223052 w 578"/>
                <a:gd name="T43" fmla="*/ 231659 h 524"/>
                <a:gd name="T44" fmla="*/ 216977 w 578"/>
                <a:gd name="T45" fmla="*/ 245286 h 524"/>
                <a:gd name="T46" fmla="*/ 209599 w 578"/>
                <a:gd name="T47" fmla="*/ 264679 h 524"/>
                <a:gd name="T48" fmla="*/ 201788 w 578"/>
                <a:gd name="T49" fmla="*/ 273589 h 524"/>
                <a:gd name="T50" fmla="*/ 189204 w 578"/>
                <a:gd name="T51" fmla="*/ 264679 h 524"/>
                <a:gd name="T52" fmla="*/ 197883 w 578"/>
                <a:gd name="T53" fmla="*/ 253672 h 524"/>
                <a:gd name="T54" fmla="*/ 201788 w 578"/>
                <a:gd name="T55" fmla="*/ 244762 h 524"/>
                <a:gd name="T56" fmla="*/ 200052 w 578"/>
                <a:gd name="T57" fmla="*/ 231135 h 524"/>
                <a:gd name="T58" fmla="*/ 185298 w 578"/>
                <a:gd name="T59" fmla="*/ 207026 h 524"/>
                <a:gd name="T60" fmla="*/ 167072 w 578"/>
                <a:gd name="T61" fmla="*/ 193399 h 524"/>
                <a:gd name="T62" fmla="*/ 154053 w 578"/>
                <a:gd name="T63" fmla="*/ 186585 h 524"/>
                <a:gd name="T64" fmla="*/ 137997 w 578"/>
                <a:gd name="T65" fmla="*/ 172958 h 524"/>
                <a:gd name="T66" fmla="*/ 116299 w 578"/>
                <a:gd name="T67" fmla="*/ 165097 h 524"/>
                <a:gd name="T68" fmla="*/ 94602 w 578"/>
                <a:gd name="T69" fmla="*/ 149373 h 524"/>
                <a:gd name="T70" fmla="*/ 70300 w 578"/>
                <a:gd name="T71" fmla="*/ 120023 h 524"/>
                <a:gd name="T72" fmla="*/ 54678 w 578"/>
                <a:gd name="T73" fmla="*/ 88052 h 524"/>
                <a:gd name="T74" fmla="*/ 33414 w 578"/>
                <a:gd name="T75" fmla="*/ 80714 h 524"/>
                <a:gd name="T76" fmla="*/ 22132 w 578"/>
                <a:gd name="T77" fmla="*/ 82286 h 524"/>
                <a:gd name="T78" fmla="*/ 6509 w 578"/>
                <a:gd name="T79" fmla="*/ 86479 h 524"/>
                <a:gd name="T80" fmla="*/ 1302 w 578"/>
                <a:gd name="T81" fmla="*/ 69707 h 524"/>
                <a:gd name="T82" fmla="*/ 434 w 578"/>
                <a:gd name="T83" fmla="*/ 48743 h 524"/>
                <a:gd name="T84" fmla="*/ 2604 w 578"/>
                <a:gd name="T85" fmla="*/ 25682 h 524"/>
                <a:gd name="T86" fmla="*/ 19528 w 578"/>
                <a:gd name="T87" fmla="*/ 21489 h 524"/>
                <a:gd name="T88" fmla="*/ 29509 w 578"/>
                <a:gd name="T89" fmla="*/ 17296 h 524"/>
                <a:gd name="T90" fmla="*/ 36018 w 578"/>
                <a:gd name="T91" fmla="*/ 25158 h 524"/>
                <a:gd name="T92" fmla="*/ 45131 w 578"/>
                <a:gd name="T93" fmla="*/ 23061 h 524"/>
                <a:gd name="T94" fmla="*/ 64659 w 578"/>
                <a:gd name="T95" fmla="*/ 8386 h 524"/>
                <a:gd name="T96" fmla="*/ 103715 w 578"/>
                <a:gd name="T97" fmla="*/ 0 h 524"/>
                <a:gd name="T98" fmla="*/ 111526 w 578"/>
                <a:gd name="T99" fmla="*/ 6814 h 524"/>
                <a:gd name="T100" fmla="*/ 144072 w 578"/>
                <a:gd name="T101" fmla="*/ 9958 h 524"/>
                <a:gd name="T102" fmla="*/ 139733 w 578"/>
                <a:gd name="T103" fmla="*/ 34068 h 524"/>
                <a:gd name="T104" fmla="*/ 141035 w 578"/>
                <a:gd name="T105" fmla="*/ 47170 h 52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524">
                  <a:moveTo>
                    <a:pt x="332" y="99"/>
                  </a:moveTo>
                  <a:lnTo>
                    <a:pt x="331" y="94"/>
                  </a:lnTo>
                  <a:lnTo>
                    <a:pt x="329" y="90"/>
                  </a:lnTo>
                  <a:lnTo>
                    <a:pt x="327" y="88"/>
                  </a:lnTo>
                  <a:lnTo>
                    <a:pt x="325" y="86"/>
                  </a:lnTo>
                  <a:lnTo>
                    <a:pt x="320" y="85"/>
                  </a:lnTo>
                  <a:lnTo>
                    <a:pt x="315" y="85"/>
                  </a:lnTo>
                  <a:lnTo>
                    <a:pt x="312" y="85"/>
                  </a:lnTo>
                  <a:lnTo>
                    <a:pt x="309" y="85"/>
                  </a:lnTo>
                  <a:lnTo>
                    <a:pt x="306" y="84"/>
                  </a:lnTo>
                  <a:lnTo>
                    <a:pt x="304" y="82"/>
                  </a:lnTo>
                  <a:lnTo>
                    <a:pt x="301" y="79"/>
                  </a:lnTo>
                  <a:lnTo>
                    <a:pt x="297" y="75"/>
                  </a:lnTo>
                  <a:lnTo>
                    <a:pt x="295" y="69"/>
                  </a:lnTo>
                  <a:lnTo>
                    <a:pt x="293" y="61"/>
                  </a:lnTo>
                  <a:lnTo>
                    <a:pt x="275" y="66"/>
                  </a:lnTo>
                  <a:lnTo>
                    <a:pt x="263" y="70"/>
                  </a:lnTo>
                  <a:lnTo>
                    <a:pt x="258" y="73"/>
                  </a:lnTo>
                  <a:lnTo>
                    <a:pt x="254" y="76"/>
                  </a:lnTo>
                  <a:lnTo>
                    <a:pt x="251" y="78"/>
                  </a:lnTo>
                  <a:lnTo>
                    <a:pt x="249" y="81"/>
                  </a:lnTo>
                  <a:lnTo>
                    <a:pt x="247" y="87"/>
                  </a:lnTo>
                  <a:lnTo>
                    <a:pt x="246" y="95"/>
                  </a:lnTo>
                  <a:lnTo>
                    <a:pt x="246" y="105"/>
                  </a:lnTo>
                  <a:lnTo>
                    <a:pt x="246" y="117"/>
                  </a:lnTo>
                  <a:lnTo>
                    <a:pt x="247" y="131"/>
                  </a:lnTo>
                  <a:lnTo>
                    <a:pt x="249" y="143"/>
                  </a:lnTo>
                  <a:lnTo>
                    <a:pt x="253" y="153"/>
                  </a:lnTo>
                  <a:lnTo>
                    <a:pt x="259" y="162"/>
                  </a:lnTo>
                  <a:lnTo>
                    <a:pt x="262" y="166"/>
                  </a:lnTo>
                  <a:lnTo>
                    <a:pt x="266" y="169"/>
                  </a:lnTo>
                  <a:lnTo>
                    <a:pt x="270" y="172"/>
                  </a:lnTo>
                  <a:lnTo>
                    <a:pt x="274" y="174"/>
                  </a:lnTo>
                  <a:lnTo>
                    <a:pt x="279" y="176"/>
                  </a:lnTo>
                  <a:lnTo>
                    <a:pt x="283" y="177"/>
                  </a:lnTo>
                  <a:lnTo>
                    <a:pt x="287" y="178"/>
                  </a:lnTo>
                  <a:lnTo>
                    <a:pt x="293" y="178"/>
                  </a:lnTo>
                  <a:lnTo>
                    <a:pt x="293" y="182"/>
                  </a:lnTo>
                  <a:lnTo>
                    <a:pt x="295" y="187"/>
                  </a:lnTo>
                  <a:lnTo>
                    <a:pt x="298" y="191"/>
                  </a:lnTo>
                  <a:lnTo>
                    <a:pt x="303" y="195"/>
                  </a:lnTo>
                  <a:lnTo>
                    <a:pt x="314" y="203"/>
                  </a:lnTo>
                  <a:lnTo>
                    <a:pt x="327" y="211"/>
                  </a:lnTo>
                  <a:lnTo>
                    <a:pt x="351" y="225"/>
                  </a:lnTo>
                  <a:lnTo>
                    <a:pt x="365" y="234"/>
                  </a:lnTo>
                  <a:lnTo>
                    <a:pt x="439" y="296"/>
                  </a:lnTo>
                  <a:lnTo>
                    <a:pt x="443" y="303"/>
                  </a:lnTo>
                  <a:lnTo>
                    <a:pt x="449" y="309"/>
                  </a:lnTo>
                  <a:lnTo>
                    <a:pt x="454" y="314"/>
                  </a:lnTo>
                  <a:lnTo>
                    <a:pt x="461" y="318"/>
                  </a:lnTo>
                  <a:lnTo>
                    <a:pt x="469" y="320"/>
                  </a:lnTo>
                  <a:lnTo>
                    <a:pt x="477" y="322"/>
                  </a:lnTo>
                  <a:lnTo>
                    <a:pt x="487" y="322"/>
                  </a:lnTo>
                  <a:lnTo>
                    <a:pt x="498" y="321"/>
                  </a:lnTo>
                  <a:lnTo>
                    <a:pt x="500" y="324"/>
                  </a:lnTo>
                  <a:lnTo>
                    <a:pt x="504" y="328"/>
                  </a:lnTo>
                  <a:lnTo>
                    <a:pt x="507" y="332"/>
                  </a:lnTo>
                  <a:lnTo>
                    <a:pt x="511" y="337"/>
                  </a:lnTo>
                  <a:lnTo>
                    <a:pt x="523" y="346"/>
                  </a:lnTo>
                  <a:lnTo>
                    <a:pt x="536" y="356"/>
                  </a:lnTo>
                  <a:lnTo>
                    <a:pt x="549" y="364"/>
                  </a:lnTo>
                  <a:lnTo>
                    <a:pt x="561" y="370"/>
                  </a:lnTo>
                  <a:lnTo>
                    <a:pt x="571" y="374"/>
                  </a:lnTo>
                  <a:lnTo>
                    <a:pt x="578" y="376"/>
                  </a:lnTo>
                  <a:lnTo>
                    <a:pt x="577" y="383"/>
                  </a:lnTo>
                  <a:lnTo>
                    <a:pt x="574" y="391"/>
                  </a:lnTo>
                  <a:lnTo>
                    <a:pt x="570" y="400"/>
                  </a:lnTo>
                  <a:lnTo>
                    <a:pt x="565" y="407"/>
                  </a:lnTo>
                  <a:lnTo>
                    <a:pt x="552" y="388"/>
                  </a:lnTo>
                  <a:lnTo>
                    <a:pt x="541" y="387"/>
                  </a:lnTo>
                  <a:lnTo>
                    <a:pt x="530" y="384"/>
                  </a:lnTo>
                  <a:lnTo>
                    <a:pt x="526" y="383"/>
                  </a:lnTo>
                  <a:lnTo>
                    <a:pt x="521" y="381"/>
                  </a:lnTo>
                  <a:lnTo>
                    <a:pt x="519" y="378"/>
                  </a:lnTo>
                  <a:lnTo>
                    <a:pt x="518" y="376"/>
                  </a:lnTo>
                  <a:lnTo>
                    <a:pt x="508" y="376"/>
                  </a:lnTo>
                  <a:lnTo>
                    <a:pt x="498" y="376"/>
                  </a:lnTo>
                  <a:lnTo>
                    <a:pt x="498" y="382"/>
                  </a:lnTo>
                  <a:lnTo>
                    <a:pt x="498" y="389"/>
                  </a:lnTo>
                  <a:lnTo>
                    <a:pt x="498" y="397"/>
                  </a:lnTo>
                  <a:lnTo>
                    <a:pt x="498" y="407"/>
                  </a:lnTo>
                  <a:lnTo>
                    <a:pt x="499" y="414"/>
                  </a:lnTo>
                  <a:lnTo>
                    <a:pt x="504" y="422"/>
                  </a:lnTo>
                  <a:lnTo>
                    <a:pt x="506" y="426"/>
                  </a:lnTo>
                  <a:lnTo>
                    <a:pt x="509" y="429"/>
                  </a:lnTo>
                  <a:lnTo>
                    <a:pt x="514" y="431"/>
                  </a:lnTo>
                  <a:lnTo>
                    <a:pt x="518" y="432"/>
                  </a:lnTo>
                  <a:lnTo>
                    <a:pt x="514" y="442"/>
                  </a:lnTo>
                  <a:lnTo>
                    <a:pt x="508" y="454"/>
                  </a:lnTo>
                  <a:lnTo>
                    <a:pt x="506" y="460"/>
                  </a:lnTo>
                  <a:lnTo>
                    <a:pt x="504" y="465"/>
                  </a:lnTo>
                  <a:lnTo>
                    <a:pt x="500" y="468"/>
                  </a:lnTo>
                  <a:lnTo>
                    <a:pt x="498" y="469"/>
                  </a:lnTo>
                  <a:lnTo>
                    <a:pt x="493" y="485"/>
                  </a:lnTo>
                  <a:lnTo>
                    <a:pt x="486" y="498"/>
                  </a:lnTo>
                  <a:lnTo>
                    <a:pt x="483" y="505"/>
                  </a:lnTo>
                  <a:lnTo>
                    <a:pt x="481" y="511"/>
                  </a:lnTo>
                  <a:lnTo>
                    <a:pt x="480" y="518"/>
                  </a:lnTo>
                  <a:lnTo>
                    <a:pt x="478" y="524"/>
                  </a:lnTo>
                  <a:lnTo>
                    <a:pt x="465" y="522"/>
                  </a:lnTo>
                  <a:lnTo>
                    <a:pt x="450" y="518"/>
                  </a:lnTo>
                  <a:lnTo>
                    <a:pt x="438" y="513"/>
                  </a:lnTo>
                  <a:lnTo>
                    <a:pt x="432" y="511"/>
                  </a:lnTo>
                  <a:lnTo>
                    <a:pt x="436" y="505"/>
                  </a:lnTo>
                  <a:lnTo>
                    <a:pt x="440" y="499"/>
                  </a:lnTo>
                  <a:lnTo>
                    <a:pt x="445" y="494"/>
                  </a:lnTo>
                  <a:lnTo>
                    <a:pt x="451" y="489"/>
                  </a:lnTo>
                  <a:lnTo>
                    <a:pt x="456" y="484"/>
                  </a:lnTo>
                  <a:lnTo>
                    <a:pt x="461" y="478"/>
                  </a:lnTo>
                  <a:lnTo>
                    <a:pt x="463" y="475"/>
                  </a:lnTo>
                  <a:lnTo>
                    <a:pt x="464" y="471"/>
                  </a:lnTo>
                  <a:lnTo>
                    <a:pt x="465" y="467"/>
                  </a:lnTo>
                  <a:lnTo>
                    <a:pt x="465" y="463"/>
                  </a:lnTo>
                  <a:lnTo>
                    <a:pt x="464" y="455"/>
                  </a:lnTo>
                  <a:lnTo>
                    <a:pt x="463" y="448"/>
                  </a:lnTo>
                  <a:lnTo>
                    <a:pt x="461" y="441"/>
                  </a:lnTo>
                  <a:lnTo>
                    <a:pt x="458" y="434"/>
                  </a:lnTo>
                  <a:lnTo>
                    <a:pt x="449" y="420"/>
                  </a:lnTo>
                  <a:lnTo>
                    <a:pt x="439" y="407"/>
                  </a:lnTo>
                  <a:lnTo>
                    <a:pt x="427" y="395"/>
                  </a:lnTo>
                  <a:lnTo>
                    <a:pt x="415" y="384"/>
                  </a:lnTo>
                  <a:lnTo>
                    <a:pt x="403" y="376"/>
                  </a:lnTo>
                  <a:lnTo>
                    <a:pt x="392" y="370"/>
                  </a:lnTo>
                  <a:lnTo>
                    <a:pt x="385" y="369"/>
                  </a:lnTo>
                  <a:lnTo>
                    <a:pt x="378" y="367"/>
                  </a:lnTo>
                  <a:lnTo>
                    <a:pt x="372" y="364"/>
                  </a:lnTo>
                  <a:lnTo>
                    <a:pt x="366" y="362"/>
                  </a:lnTo>
                  <a:lnTo>
                    <a:pt x="355" y="356"/>
                  </a:lnTo>
                  <a:lnTo>
                    <a:pt x="348" y="349"/>
                  </a:lnTo>
                  <a:lnTo>
                    <a:pt x="336" y="338"/>
                  </a:lnTo>
                  <a:lnTo>
                    <a:pt x="332" y="333"/>
                  </a:lnTo>
                  <a:lnTo>
                    <a:pt x="318" y="330"/>
                  </a:lnTo>
                  <a:lnTo>
                    <a:pt x="305" y="327"/>
                  </a:lnTo>
                  <a:lnTo>
                    <a:pt x="292" y="323"/>
                  </a:lnTo>
                  <a:lnTo>
                    <a:pt x="280" y="319"/>
                  </a:lnTo>
                  <a:lnTo>
                    <a:pt x="268" y="315"/>
                  </a:lnTo>
                  <a:lnTo>
                    <a:pt x="257" y="310"/>
                  </a:lnTo>
                  <a:lnTo>
                    <a:pt x="247" y="304"/>
                  </a:lnTo>
                  <a:lnTo>
                    <a:pt x="237" y="299"/>
                  </a:lnTo>
                  <a:lnTo>
                    <a:pt x="218" y="285"/>
                  </a:lnTo>
                  <a:lnTo>
                    <a:pt x="202" y="272"/>
                  </a:lnTo>
                  <a:lnTo>
                    <a:pt x="186" y="258"/>
                  </a:lnTo>
                  <a:lnTo>
                    <a:pt x="173" y="244"/>
                  </a:lnTo>
                  <a:lnTo>
                    <a:pt x="162" y="229"/>
                  </a:lnTo>
                  <a:lnTo>
                    <a:pt x="152" y="215"/>
                  </a:lnTo>
                  <a:lnTo>
                    <a:pt x="144" y="202"/>
                  </a:lnTo>
                  <a:lnTo>
                    <a:pt x="137" y="189"/>
                  </a:lnTo>
                  <a:lnTo>
                    <a:pt x="126" y="168"/>
                  </a:lnTo>
                  <a:lnTo>
                    <a:pt x="119" y="154"/>
                  </a:lnTo>
                  <a:lnTo>
                    <a:pt x="102" y="154"/>
                  </a:lnTo>
                  <a:lnTo>
                    <a:pt x="89" y="154"/>
                  </a:lnTo>
                  <a:lnTo>
                    <a:pt x="77" y="154"/>
                  </a:lnTo>
                  <a:lnTo>
                    <a:pt x="67" y="154"/>
                  </a:lnTo>
                  <a:lnTo>
                    <a:pt x="61" y="155"/>
                  </a:lnTo>
                  <a:lnTo>
                    <a:pt x="57" y="155"/>
                  </a:lnTo>
                  <a:lnTo>
                    <a:pt x="51" y="157"/>
                  </a:lnTo>
                  <a:lnTo>
                    <a:pt x="46" y="159"/>
                  </a:lnTo>
                  <a:lnTo>
                    <a:pt x="34" y="164"/>
                  </a:lnTo>
                  <a:lnTo>
                    <a:pt x="21" y="172"/>
                  </a:lnTo>
                  <a:lnTo>
                    <a:pt x="15" y="165"/>
                  </a:lnTo>
                  <a:lnTo>
                    <a:pt x="12" y="158"/>
                  </a:lnTo>
                  <a:lnTo>
                    <a:pt x="7" y="150"/>
                  </a:lnTo>
                  <a:lnTo>
                    <a:pt x="5" y="141"/>
                  </a:lnTo>
                  <a:lnTo>
                    <a:pt x="3" y="133"/>
                  </a:lnTo>
                  <a:lnTo>
                    <a:pt x="1" y="123"/>
                  </a:lnTo>
                  <a:lnTo>
                    <a:pt x="1" y="114"/>
                  </a:lnTo>
                  <a:lnTo>
                    <a:pt x="0" y="105"/>
                  </a:lnTo>
                  <a:lnTo>
                    <a:pt x="1" y="93"/>
                  </a:lnTo>
                  <a:lnTo>
                    <a:pt x="3" y="83"/>
                  </a:lnTo>
                  <a:lnTo>
                    <a:pt x="5" y="71"/>
                  </a:lnTo>
                  <a:lnTo>
                    <a:pt x="6" y="55"/>
                  </a:lnTo>
                  <a:lnTo>
                    <a:pt x="6" y="49"/>
                  </a:lnTo>
                  <a:lnTo>
                    <a:pt x="27" y="49"/>
                  </a:lnTo>
                  <a:lnTo>
                    <a:pt x="34" y="47"/>
                  </a:lnTo>
                  <a:lnTo>
                    <a:pt x="39" y="44"/>
                  </a:lnTo>
                  <a:lnTo>
                    <a:pt x="45" y="41"/>
                  </a:lnTo>
                  <a:lnTo>
                    <a:pt x="49" y="37"/>
                  </a:lnTo>
                  <a:lnTo>
                    <a:pt x="58" y="31"/>
                  </a:lnTo>
                  <a:lnTo>
                    <a:pt x="67" y="25"/>
                  </a:lnTo>
                  <a:lnTo>
                    <a:pt x="68" y="33"/>
                  </a:lnTo>
                  <a:lnTo>
                    <a:pt x="70" y="39"/>
                  </a:lnTo>
                  <a:lnTo>
                    <a:pt x="73" y="44"/>
                  </a:lnTo>
                  <a:lnTo>
                    <a:pt x="78" y="46"/>
                  </a:lnTo>
                  <a:lnTo>
                    <a:pt x="83" y="48"/>
                  </a:lnTo>
                  <a:lnTo>
                    <a:pt x="89" y="49"/>
                  </a:lnTo>
                  <a:lnTo>
                    <a:pt x="94" y="49"/>
                  </a:lnTo>
                  <a:lnTo>
                    <a:pt x="100" y="49"/>
                  </a:lnTo>
                  <a:lnTo>
                    <a:pt x="104" y="44"/>
                  </a:lnTo>
                  <a:lnTo>
                    <a:pt x="113" y="38"/>
                  </a:lnTo>
                  <a:lnTo>
                    <a:pt x="124" y="31"/>
                  </a:lnTo>
                  <a:lnTo>
                    <a:pt x="136" y="24"/>
                  </a:lnTo>
                  <a:lnTo>
                    <a:pt x="149" y="16"/>
                  </a:lnTo>
                  <a:lnTo>
                    <a:pt x="160" y="11"/>
                  </a:lnTo>
                  <a:lnTo>
                    <a:pt x="168" y="7"/>
                  </a:lnTo>
                  <a:lnTo>
                    <a:pt x="173" y="6"/>
                  </a:lnTo>
                  <a:lnTo>
                    <a:pt x="239" y="0"/>
                  </a:lnTo>
                  <a:lnTo>
                    <a:pt x="243" y="4"/>
                  </a:lnTo>
                  <a:lnTo>
                    <a:pt x="248" y="8"/>
                  </a:lnTo>
                  <a:lnTo>
                    <a:pt x="252" y="11"/>
                  </a:lnTo>
                  <a:lnTo>
                    <a:pt x="257" y="13"/>
                  </a:lnTo>
                  <a:lnTo>
                    <a:pt x="266" y="16"/>
                  </a:lnTo>
                  <a:lnTo>
                    <a:pt x="279" y="19"/>
                  </a:lnTo>
                  <a:lnTo>
                    <a:pt x="304" y="20"/>
                  </a:lnTo>
                  <a:lnTo>
                    <a:pt x="332" y="19"/>
                  </a:lnTo>
                  <a:lnTo>
                    <a:pt x="331" y="34"/>
                  </a:lnTo>
                  <a:lnTo>
                    <a:pt x="329" y="46"/>
                  </a:lnTo>
                  <a:lnTo>
                    <a:pt x="325" y="56"/>
                  </a:lnTo>
                  <a:lnTo>
                    <a:pt x="322" y="65"/>
                  </a:lnTo>
                  <a:lnTo>
                    <a:pt x="320" y="74"/>
                  </a:lnTo>
                  <a:lnTo>
                    <a:pt x="321" y="82"/>
                  </a:lnTo>
                  <a:lnTo>
                    <a:pt x="322" y="86"/>
                  </a:lnTo>
                  <a:lnTo>
                    <a:pt x="325" y="90"/>
                  </a:lnTo>
                  <a:lnTo>
                    <a:pt x="328" y="94"/>
                  </a:lnTo>
                  <a:lnTo>
                    <a:pt x="332" y="9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1" name="Freeform 18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547178" y="3057022"/>
              <a:ext cx="37125" cy="90681"/>
            </a:xfrm>
            <a:custGeom>
              <a:avLst/>
              <a:gdLst>
                <a:gd name="T0" fmla="*/ 0 w 79"/>
                <a:gd name="T1" fmla="*/ 19090 h 160"/>
                <a:gd name="T2" fmla="*/ 2532 w 79"/>
                <a:gd name="T3" fmla="*/ 19090 h 160"/>
                <a:gd name="T4" fmla="*/ 4642 w 79"/>
                <a:gd name="T5" fmla="*/ 18574 h 160"/>
                <a:gd name="T6" fmla="*/ 6752 w 79"/>
                <a:gd name="T7" fmla="*/ 18058 h 160"/>
                <a:gd name="T8" fmla="*/ 8018 w 79"/>
                <a:gd name="T9" fmla="*/ 17026 h 160"/>
                <a:gd name="T10" fmla="*/ 10972 w 79"/>
                <a:gd name="T11" fmla="*/ 14446 h 160"/>
                <a:gd name="T12" fmla="*/ 13082 w 79"/>
                <a:gd name="T13" fmla="*/ 11351 h 160"/>
                <a:gd name="T14" fmla="*/ 15614 w 79"/>
                <a:gd name="T15" fmla="*/ 8255 h 160"/>
                <a:gd name="T16" fmla="*/ 17302 w 79"/>
                <a:gd name="T17" fmla="*/ 5159 h 160"/>
                <a:gd name="T18" fmla="*/ 19412 w 79"/>
                <a:gd name="T19" fmla="*/ 2580 h 160"/>
                <a:gd name="T20" fmla="*/ 22366 w 79"/>
                <a:gd name="T21" fmla="*/ 0 h 160"/>
                <a:gd name="T22" fmla="*/ 24054 w 79"/>
                <a:gd name="T23" fmla="*/ 1548 h 160"/>
                <a:gd name="T24" fmla="*/ 26164 w 79"/>
                <a:gd name="T25" fmla="*/ 3612 h 160"/>
                <a:gd name="T26" fmla="*/ 27008 w 79"/>
                <a:gd name="T27" fmla="*/ 5159 h 160"/>
                <a:gd name="T28" fmla="*/ 27852 w 79"/>
                <a:gd name="T29" fmla="*/ 7223 h 160"/>
                <a:gd name="T30" fmla="*/ 29118 w 79"/>
                <a:gd name="T31" fmla="*/ 11351 h 160"/>
                <a:gd name="T32" fmla="*/ 30384 w 79"/>
                <a:gd name="T33" fmla="*/ 16510 h 160"/>
                <a:gd name="T34" fmla="*/ 30806 w 79"/>
                <a:gd name="T35" fmla="*/ 20638 h 160"/>
                <a:gd name="T36" fmla="*/ 31228 w 79"/>
                <a:gd name="T37" fmla="*/ 25281 h 160"/>
                <a:gd name="T38" fmla="*/ 32072 w 79"/>
                <a:gd name="T39" fmla="*/ 29924 h 160"/>
                <a:gd name="T40" fmla="*/ 33338 w 79"/>
                <a:gd name="T41" fmla="*/ 34568 h 160"/>
                <a:gd name="T42" fmla="*/ 33338 w 79"/>
                <a:gd name="T43" fmla="*/ 50562 h 160"/>
                <a:gd name="T44" fmla="*/ 28696 w 79"/>
                <a:gd name="T45" fmla="*/ 59333 h 160"/>
                <a:gd name="T46" fmla="*/ 24898 w 79"/>
                <a:gd name="T47" fmla="*/ 66556 h 160"/>
                <a:gd name="T48" fmla="*/ 22366 w 79"/>
                <a:gd name="T49" fmla="*/ 70168 h 160"/>
                <a:gd name="T50" fmla="*/ 21100 w 79"/>
                <a:gd name="T51" fmla="*/ 74295 h 160"/>
                <a:gd name="T52" fmla="*/ 20256 w 79"/>
                <a:gd name="T53" fmla="*/ 77907 h 160"/>
                <a:gd name="T54" fmla="*/ 19412 w 79"/>
                <a:gd name="T55" fmla="*/ 82550 h 160"/>
                <a:gd name="T56" fmla="*/ 16880 w 79"/>
                <a:gd name="T57" fmla="*/ 79970 h 160"/>
                <a:gd name="T58" fmla="*/ 13926 w 79"/>
                <a:gd name="T59" fmla="*/ 77391 h 160"/>
                <a:gd name="T60" fmla="*/ 11816 w 79"/>
                <a:gd name="T61" fmla="*/ 74295 h 160"/>
                <a:gd name="T62" fmla="*/ 9284 w 79"/>
                <a:gd name="T63" fmla="*/ 70683 h 160"/>
                <a:gd name="T64" fmla="*/ 7596 w 79"/>
                <a:gd name="T65" fmla="*/ 67072 h 160"/>
                <a:gd name="T66" fmla="*/ 6330 w 79"/>
                <a:gd name="T67" fmla="*/ 63460 h 160"/>
                <a:gd name="T68" fmla="*/ 4642 w 79"/>
                <a:gd name="T69" fmla="*/ 59333 h 160"/>
                <a:gd name="T70" fmla="*/ 3376 w 79"/>
                <a:gd name="T71" fmla="*/ 55721 h 160"/>
                <a:gd name="T72" fmla="*/ 1688 w 79"/>
                <a:gd name="T73" fmla="*/ 46950 h 160"/>
                <a:gd name="T74" fmla="*/ 422 w 79"/>
                <a:gd name="T75" fmla="*/ 37663 h 160"/>
                <a:gd name="T76" fmla="*/ 0 w 79"/>
                <a:gd name="T77" fmla="*/ 28377 h 160"/>
                <a:gd name="T78" fmla="*/ 0 w 79"/>
                <a:gd name="T79" fmla="*/ 19090 h 1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9" h="160">
                  <a:moveTo>
                    <a:pt x="0" y="37"/>
                  </a:moveTo>
                  <a:lnTo>
                    <a:pt x="6" y="37"/>
                  </a:lnTo>
                  <a:lnTo>
                    <a:pt x="11" y="36"/>
                  </a:lnTo>
                  <a:lnTo>
                    <a:pt x="16" y="35"/>
                  </a:lnTo>
                  <a:lnTo>
                    <a:pt x="19" y="33"/>
                  </a:lnTo>
                  <a:lnTo>
                    <a:pt x="26" y="28"/>
                  </a:lnTo>
                  <a:lnTo>
                    <a:pt x="31" y="22"/>
                  </a:lnTo>
                  <a:lnTo>
                    <a:pt x="37" y="16"/>
                  </a:lnTo>
                  <a:lnTo>
                    <a:pt x="41" y="10"/>
                  </a:lnTo>
                  <a:lnTo>
                    <a:pt x="46" y="5"/>
                  </a:lnTo>
                  <a:lnTo>
                    <a:pt x="53" y="0"/>
                  </a:lnTo>
                  <a:lnTo>
                    <a:pt x="57" y="3"/>
                  </a:lnTo>
                  <a:lnTo>
                    <a:pt x="62" y="7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9" y="22"/>
                  </a:lnTo>
                  <a:lnTo>
                    <a:pt x="72" y="32"/>
                  </a:lnTo>
                  <a:lnTo>
                    <a:pt x="73" y="40"/>
                  </a:lnTo>
                  <a:lnTo>
                    <a:pt x="74" y="49"/>
                  </a:lnTo>
                  <a:lnTo>
                    <a:pt x="76" y="58"/>
                  </a:lnTo>
                  <a:lnTo>
                    <a:pt x="79" y="67"/>
                  </a:lnTo>
                  <a:lnTo>
                    <a:pt x="79" y="98"/>
                  </a:lnTo>
                  <a:lnTo>
                    <a:pt x="68" y="115"/>
                  </a:lnTo>
                  <a:lnTo>
                    <a:pt x="59" y="129"/>
                  </a:lnTo>
                  <a:lnTo>
                    <a:pt x="53" y="136"/>
                  </a:lnTo>
                  <a:lnTo>
                    <a:pt x="50" y="144"/>
                  </a:lnTo>
                  <a:lnTo>
                    <a:pt x="48" y="151"/>
                  </a:lnTo>
                  <a:lnTo>
                    <a:pt x="46" y="160"/>
                  </a:lnTo>
                  <a:lnTo>
                    <a:pt x="40" y="155"/>
                  </a:lnTo>
                  <a:lnTo>
                    <a:pt x="33" y="150"/>
                  </a:lnTo>
                  <a:lnTo>
                    <a:pt x="28" y="144"/>
                  </a:lnTo>
                  <a:lnTo>
                    <a:pt x="22" y="137"/>
                  </a:lnTo>
                  <a:lnTo>
                    <a:pt x="18" y="130"/>
                  </a:lnTo>
                  <a:lnTo>
                    <a:pt x="15" y="123"/>
                  </a:lnTo>
                  <a:lnTo>
                    <a:pt x="11" y="115"/>
                  </a:lnTo>
                  <a:lnTo>
                    <a:pt x="8" y="108"/>
                  </a:lnTo>
                  <a:lnTo>
                    <a:pt x="4" y="91"/>
                  </a:lnTo>
                  <a:lnTo>
                    <a:pt x="1" y="73"/>
                  </a:lnTo>
                  <a:lnTo>
                    <a:pt x="0" y="55"/>
                  </a:lnTo>
                  <a:lnTo>
                    <a:pt x="0" y="3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2" name="Freeform 23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06992" y="2973316"/>
              <a:ext cx="312903" cy="272042"/>
            </a:xfrm>
            <a:custGeom>
              <a:avLst/>
              <a:gdLst>
                <a:gd name="T0" fmla="*/ 176323 w 647"/>
                <a:gd name="T1" fmla="*/ 14227 h 470"/>
                <a:gd name="T2" fmla="*/ 185877 w 647"/>
                <a:gd name="T3" fmla="*/ 23711 h 470"/>
                <a:gd name="T4" fmla="*/ 198906 w 647"/>
                <a:gd name="T5" fmla="*/ 31615 h 470"/>
                <a:gd name="T6" fmla="*/ 222358 w 647"/>
                <a:gd name="T7" fmla="*/ 41099 h 470"/>
                <a:gd name="T8" fmla="*/ 233649 w 647"/>
                <a:gd name="T9" fmla="*/ 42680 h 470"/>
                <a:gd name="T10" fmla="*/ 244072 w 647"/>
                <a:gd name="T11" fmla="*/ 52165 h 470"/>
                <a:gd name="T12" fmla="*/ 246244 w 647"/>
                <a:gd name="T13" fmla="*/ 51111 h 470"/>
                <a:gd name="T14" fmla="*/ 249718 w 647"/>
                <a:gd name="T15" fmla="*/ 44788 h 470"/>
                <a:gd name="T16" fmla="*/ 253192 w 647"/>
                <a:gd name="T17" fmla="*/ 41099 h 470"/>
                <a:gd name="T18" fmla="*/ 261878 w 647"/>
                <a:gd name="T19" fmla="*/ 42153 h 470"/>
                <a:gd name="T20" fmla="*/ 270998 w 647"/>
                <a:gd name="T21" fmla="*/ 41626 h 470"/>
                <a:gd name="T22" fmla="*/ 277947 w 647"/>
                <a:gd name="T23" fmla="*/ 44261 h 470"/>
                <a:gd name="T24" fmla="*/ 280553 w 647"/>
                <a:gd name="T25" fmla="*/ 54272 h 470"/>
                <a:gd name="T26" fmla="*/ 280553 w 647"/>
                <a:gd name="T27" fmla="*/ 64811 h 470"/>
                <a:gd name="T28" fmla="*/ 268393 w 647"/>
                <a:gd name="T29" fmla="*/ 69026 h 470"/>
                <a:gd name="T30" fmla="*/ 254495 w 647"/>
                <a:gd name="T31" fmla="*/ 76930 h 470"/>
                <a:gd name="T32" fmla="*/ 243204 w 647"/>
                <a:gd name="T33" fmla="*/ 86941 h 470"/>
                <a:gd name="T34" fmla="*/ 218883 w 647"/>
                <a:gd name="T35" fmla="*/ 112760 h 470"/>
                <a:gd name="T36" fmla="*/ 212369 w 647"/>
                <a:gd name="T37" fmla="*/ 119610 h 470"/>
                <a:gd name="T38" fmla="*/ 205854 w 647"/>
                <a:gd name="T39" fmla="*/ 133836 h 470"/>
                <a:gd name="T40" fmla="*/ 205420 w 647"/>
                <a:gd name="T41" fmla="*/ 148590 h 470"/>
                <a:gd name="T42" fmla="*/ 205420 w 647"/>
                <a:gd name="T43" fmla="*/ 163871 h 470"/>
                <a:gd name="T44" fmla="*/ 201077 w 647"/>
                <a:gd name="T45" fmla="*/ 179151 h 470"/>
                <a:gd name="T46" fmla="*/ 195431 w 647"/>
                <a:gd name="T47" fmla="*/ 186528 h 470"/>
                <a:gd name="T48" fmla="*/ 178494 w 647"/>
                <a:gd name="T49" fmla="*/ 202335 h 470"/>
                <a:gd name="T50" fmla="*/ 166334 w 647"/>
                <a:gd name="T51" fmla="*/ 216562 h 470"/>
                <a:gd name="T52" fmla="*/ 162425 w 647"/>
                <a:gd name="T53" fmla="*/ 223939 h 470"/>
                <a:gd name="T54" fmla="*/ 160254 w 647"/>
                <a:gd name="T55" fmla="*/ 227627 h 470"/>
                <a:gd name="T56" fmla="*/ 134631 w 647"/>
                <a:gd name="T57" fmla="*/ 226046 h 470"/>
                <a:gd name="T58" fmla="*/ 111613 w 647"/>
                <a:gd name="T59" fmla="*/ 228681 h 470"/>
                <a:gd name="T60" fmla="*/ 97281 w 647"/>
                <a:gd name="T61" fmla="*/ 235004 h 470"/>
                <a:gd name="T62" fmla="*/ 83818 w 647"/>
                <a:gd name="T63" fmla="*/ 246069 h 470"/>
                <a:gd name="T64" fmla="*/ 77738 w 647"/>
                <a:gd name="T65" fmla="*/ 247123 h 470"/>
                <a:gd name="T66" fmla="*/ 73395 w 647"/>
                <a:gd name="T67" fmla="*/ 242908 h 470"/>
                <a:gd name="T68" fmla="*/ 66447 w 647"/>
                <a:gd name="T69" fmla="*/ 227627 h 470"/>
                <a:gd name="T70" fmla="*/ 60801 w 647"/>
                <a:gd name="T71" fmla="*/ 218143 h 470"/>
                <a:gd name="T72" fmla="*/ 52984 w 647"/>
                <a:gd name="T73" fmla="*/ 210766 h 470"/>
                <a:gd name="T74" fmla="*/ 49509 w 647"/>
                <a:gd name="T75" fmla="*/ 199701 h 470"/>
                <a:gd name="T76" fmla="*/ 54721 w 647"/>
                <a:gd name="T77" fmla="*/ 177043 h 470"/>
                <a:gd name="T78" fmla="*/ 55155 w 647"/>
                <a:gd name="T79" fmla="*/ 140686 h 470"/>
                <a:gd name="T80" fmla="*/ 63841 w 647"/>
                <a:gd name="T81" fmla="*/ 108544 h 470"/>
                <a:gd name="T82" fmla="*/ 72961 w 647"/>
                <a:gd name="T83" fmla="*/ 78510 h 470"/>
                <a:gd name="T84" fmla="*/ 74698 w 647"/>
                <a:gd name="T85" fmla="*/ 69026 h 470"/>
                <a:gd name="T86" fmla="*/ 50378 w 647"/>
                <a:gd name="T87" fmla="*/ 64811 h 470"/>
                <a:gd name="T88" fmla="*/ 26926 w 647"/>
                <a:gd name="T89" fmla="*/ 57434 h 470"/>
                <a:gd name="T90" fmla="*/ 7383 w 647"/>
                <a:gd name="T91" fmla="*/ 49003 h 470"/>
                <a:gd name="T92" fmla="*/ 0 w 647"/>
                <a:gd name="T93" fmla="*/ 20023 h 470"/>
                <a:gd name="T94" fmla="*/ 9989 w 647"/>
                <a:gd name="T95" fmla="*/ 17915 h 470"/>
                <a:gd name="T96" fmla="*/ 22149 w 647"/>
                <a:gd name="T97" fmla="*/ 10538 h 470"/>
                <a:gd name="T98" fmla="*/ 31703 w 647"/>
                <a:gd name="T99" fmla="*/ 2108 h 470"/>
                <a:gd name="T100" fmla="*/ 37349 w 647"/>
                <a:gd name="T101" fmla="*/ 0 h 470"/>
                <a:gd name="T102" fmla="*/ 57327 w 647"/>
                <a:gd name="T103" fmla="*/ 3688 h 470"/>
                <a:gd name="T104" fmla="*/ 74264 w 647"/>
                <a:gd name="T105" fmla="*/ 8958 h 470"/>
                <a:gd name="T106" fmla="*/ 90767 w 647"/>
                <a:gd name="T107" fmla="*/ 10538 h 470"/>
                <a:gd name="T108" fmla="*/ 102059 w 647"/>
                <a:gd name="T109" fmla="*/ 15281 h 470"/>
                <a:gd name="T110" fmla="*/ 112047 w 647"/>
                <a:gd name="T111" fmla="*/ 19496 h 470"/>
                <a:gd name="T112" fmla="*/ 167202 w 647"/>
                <a:gd name="T113" fmla="*/ 13700 h 4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47" h="470">
                  <a:moveTo>
                    <a:pt x="399" y="14"/>
                  </a:moveTo>
                  <a:lnTo>
                    <a:pt x="402" y="20"/>
                  </a:lnTo>
                  <a:lnTo>
                    <a:pt x="406" y="27"/>
                  </a:lnTo>
                  <a:lnTo>
                    <a:pt x="413" y="33"/>
                  </a:lnTo>
                  <a:lnTo>
                    <a:pt x="421" y="39"/>
                  </a:lnTo>
                  <a:lnTo>
                    <a:pt x="428" y="45"/>
                  </a:lnTo>
                  <a:lnTo>
                    <a:pt x="438" y="51"/>
                  </a:lnTo>
                  <a:lnTo>
                    <a:pt x="448" y="56"/>
                  </a:lnTo>
                  <a:lnTo>
                    <a:pt x="458" y="60"/>
                  </a:lnTo>
                  <a:lnTo>
                    <a:pt x="480" y="70"/>
                  </a:lnTo>
                  <a:lnTo>
                    <a:pt x="501" y="76"/>
                  </a:lnTo>
                  <a:lnTo>
                    <a:pt x="512" y="78"/>
                  </a:lnTo>
                  <a:lnTo>
                    <a:pt x="521" y="80"/>
                  </a:lnTo>
                  <a:lnTo>
                    <a:pt x="530" y="81"/>
                  </a:lnTo>
                  <a:lnTo>
                    <a:pt x="538" y="81"/>
                  </a:lnTo>
                  <a:lnTo>
                    <a:pt x="548" y="88"/>
                  </a:lnTo>
                  <a:lnTo>
                    <a:pt x="561" y="99"/>
                  </a:lnTo>
                  <a:lnTo>
                    <a:pt x="562" y="99"/>
                  </a:lnTo>
                  <a:lnTo>
                    <a:pt x="564" y="99"/>
                  </a:lnTo>
                  <a:lnTo>
                    <a:pt x="566" y="98"/>
                  </a:lnTo>
                  <a:lnTo>
                    <a:pt x="567" y="97"/>
                  </a:lnTo>
                  <a:lnTo>
                    <a:pt x="570" y="93"/>
                  </a:lnTo>
                  <a:lnTo>
                    <a:pt x="572" y="89"/>
                  </a:lnTo>
                  <a:lnTo>
                    <a:pt x="575" y="85"/>
                  </a:lnTo>
                  <a:lnTo>
                    <a:pt x="578" y="81"/>
                  </a:lnTo>
                  <a:lnTo>
                    <a:pt x="580" y="79"/>
                  </a:lnTo>
                  <a:lnTo>
                    <a:pt x="583" y="78"/>
                  </a:lnTo>
                  <a:lnTo>
                    <a:pt x="590" y="80"/>
                  </a:lnTo>
                  <a:lnTo>
                    <a:pt x="596" y="80"/>
                  </a:lnTo>
                  <a:lnTo>
                    <a:pt x="603" y="80"/>
                  </a:lnTo>
                  <a:lnTo>
                    <a:pt x="609" y="80"/>
                  </a:lnTo>
                  <a:lnTo>
                    <a:pt x="617" y="79"/>
                  </a:lnTo>
                  <a:lnTo>
                    <a:pt x="624" y="79"/>
                  </a:lnTo>
                  <a:lnTo>
                    <a:pt x="631" y="80"/>
                  </a:lnTo>
                  <a:lnTo>
                    <a:pt x="638" y="81"/>
                  </a:lnTo>
                  <a:lnTo>
                    <a:pt x="640" y="84"/>
                  </a:lnTo>
                  <a:lnTo>
                    <a:pt x="642" y="89"/>
                  </a:lnTo>
                  <a:lnTo>
                    <a:pt x="645" y="95"/>
                  </a:lnTo>
                  <a:lnTo>
                    <a:pt x="646" y="103"/>
                  </a:lnTo>
                  <a:lnTo>
                    <a:pt x="647" y="111"/>
                  </a:lnTo>
                  <a:lnTo>
                    <a:pt x="647" y="118"/>
                  </a:lnTo>
                  <a:lnTo>
                    <a:pt x="646" y="123"/>
                  </a:lnTo>
                  <a:lnTo>
                    <a:pt x="645" y="124"/>
                  </a:lnTo>
                  <a:lnTo>
                    <a:pt x="631" y="127"/>
                  </a:lnTo>
                  <a:lnTo>
                    <a:pt x="618" y="131"/>
                  </a:lnTo>
                  <a:lnTo>
                    <a:pt x="607" y="135"/>
                  </a:lnTo>
                  <a:lnTo>
                    <a:pt x="596" y="140"/>
                  </a:lnTo>
                  <a:lnTo>
                    <a:pt x="586" y="146"/>
                  </a:lnTo>
                  <a:lnTo>
                    <a:pt x="577" y="152"/>
                  </a:lnTo>
                  <a:lnTo>
                    <a:pt x="569" y="158"/>
                  </a:lnTo>
                  <a:lnTo>
                    <a:pt x="560" y="165"/>
                  </a:lnTo>
                  <a:lnTo>
                    <a:pt x="533" y="191"/>
                  </a:lnTo>
                  <a:lnTo>
                    <a:pt x="512" y="210"/>
                  </a:lnTo>
                  <a:lnTo>
                    <a:pt x="504" y="214"/>
                  </a:lnTo>
                  <a:lnTo>
                    <a:pt x="499" y="218"/>
                  </a:lnTo>
                  <a:lnTo>
                    <a:pt x="493" y="222"/>
                  </a:lnTo>
                  <a:lnTo>
                    <a:pt x="489" y="227"/>
                  </a:lnTo>
                  <a:lnTo>
                    <a:pt x="481" y="236"/>
                  </a:lnTo>
                  <a:lnTo>
                    <a:pt x="477" y="245"/>
                  </a:lnTo>
                  <a:lnTo>
                    <a:pt x="474" y="254"/>
                  </a:lnTo>
                  <a:lnTo>
                    <a:pt x="473" y="263"/>
                  </a:lnTo>
                  <a:lnTo>
                    <a:pt x="472" y="272"/>
                  </a:lnTo>
                  <a:lnTo>
                    <a:pt x="473" y="282"/>
                  </a:lnTo>
                  <a:lnTo>
                    <a:pt x="473" y="292"/>
                  </a:lnTo>
                  <a:lnTo>
                    <a:pt x="474" y="301"/>
                  </a:lnTo>
                  <a:lnTo>
                    <a:pt x="473" y="311"/>
                  </a:lnTo>
                  <a:lnTo>
                    <a:pt x="472" y="320"/>
                  </a:lnTo>
                  <a:lnTo>
                    <a:pt x="469" y="330"/>
                  </a:lnTo>
                  <a:lnTo>
                    <a:pt x="463" y="340"/>
                  </a:lnTo>
                  <a:lnTo>
                    <a:pt x="460" y="345"/>
                  </a:lnTo>
                  <a:lnTo>
                    <a:pt x="456" y="349"/>
                  </a:lnTo>
                  <a:lnTo>
                    <a:pt x="450" y="354"/>
                  </a:lnTo>
                  <a:lnTo>
                    <a:pt x="445" y="358"/>
                  </a:lnTo>
                  <a:lnTo>
                    <a:pt x="426" y="372"/>
                  </a:lnTo>
                  <a:lnTo>
                    <a:pt x="411" y="384"/>
                  </a:lnTo>
                  <a:lnTo>
                    <a:pt x="399" y="394"/>
                  </a:lnTo>
                  <a:lnTo>
                    <a:pt x="390" y="404"/>
                  </a:lnTo>
                  <a:lnTo>
                    <a:pt x="383" y="411"/>
                  </a:lnTo>
                  <a:lnTo>
                    <a:pt x="379" y="417"/>
                  </a:lnTo>
                  <a:lnTo>
                    <a:pt x="376" y="422"/>
                  </a:lnTo>
                  <a:lnTo>
                    <a:pt x="374" y="425"/>
                  </a:lnTo>
                  <a:lnTo>
                    <a:pt x="373" y="430"/>
                  </a:lnTo>
                  <a:lnTo>
                    <a:pt x="373" y="432"/>
                  </a:lnTo>
                  <a:lnTo>
                    <a:pt x="369" y="432"/>
                  </a:lnTo>
                  <a:lnTo>
                    <a:pt x="358" y="432"/>
                  </a:lnTo>
                  <a:lnTo>
                    <a:pt x="333" y="430"/>
                  </a:lnTo>
                  <a:lnTo>
                    <a:pt x="310" y="429"/>
                  </a:lnTo>
                  <a:lnTo>
                    <a:pt x="290" y="429"/>
                  </a:lnTo>
                  <a:lnTo>
                    <a:pt x="272" y="431"/>
                  </a:lnTo>
                  <a:lnTo>
                    <a:pt x="257" y="434"/>
                  </a:lnTo>
                  <a:lnTo>
                    <a:pt x="245" y="437"/>
                  </a:lnTo>
                  <a:lnTo>
                    <a:pt x="234" y="441"/>
                  </a:lnTo>
                  <a:lnTo>
                    <a:pt x="224" y="446"/>
                  </a:lnTo>
                  <a:lnTo>
                    <a:pt x="209" y="456"/>
                  </a:lnTo>
                  <a:lnTo>
                    <a:pt x="198" y="464"/>
                  </a:lnTo>
                  <a:lnTo>
                    <a:pt x="193" y="467"/>
                  </a:lnTo>
                  <a:lnTo>
                    <a:pt x="189" y="469"/>
                  </a:lnTo>
                  <a:lnTo>
                    <a:pt x="183" y="470"/>
                  </a:lnTo>
                  <a:lnTo>
                    <a:pt x="179" y="469"/>
                  </a:lnTo>
                  <a:lnTo>
                    <a:pt x="176" y="468"/>
                  </a:lnTo>
                  <a:lnTo>
                    <a:pt x="172" y="465"/>
                  </a:lnTo>
                  <a:lnTo>
                    <a:pt x="169" y="461"/>
                  </a:lnTo>
                  <a:lnTo>
                    <a:pt x="166" y="456"/>
                  </a:lnTo>
                  <a:lnTo>
                    <a:pt x="159" y="444"/>
                  </a:lnTo>
                  <a:lnTo>
                    <a:pt x="153" y="432"/>
                  </a:lnTo>
                  <a:lnTo>
                    <a:pt x="148" y="426"/>
                  </a:lnTo>
                  <a:lnTo>
                    <a:pt x="144" y="420"/>
                  </a:lnTo>
                  <a:lnTo>
                    <a:pt x="140" y="414"/>
                  </a:lnTo>
                  <a:lnTo>
                    <a:pt x="134" y="409"/>
                  </a:lnTo>
                  <a:lnTo>
                    <a:pt x="129" y="404"/>
                  </a:lnTo>
                  <a:lnTo>
                    <a:pt x="122" y="400"/>
                  </a:lnTo>
                  <a:lnTo>
                    <a:pt x="114" y="397"/>
                  </a:lnTo>
                  <a:lnTo>
                    <a:pt x="107" y="396"/>
                  </a:lnTo>
                  <a:lnTo>
                    <a:pt x="114" y="379"/>
                  </a:lnTo>
                  <a:lnTo>
                    <a:pt x="121" y="365"/>
                  </a:lnTo>
                  <a:lnTo>
                    <a:pt x="124" y="351"/>
                  </a:lnTo>
                  <a:lnTo>
                    <a:pt x="126" y="336"/>
                  </a:lnTo>
                  <a:lnTo>
                    <a:pt x="126" y="309"/>
                  </a:lnTo>
                  <a:lnTo>
                    <a:pt x="126" y="278"/>
                  </a:lnTo>
                  <a:lnTo>
                    <a:pt x="127" y="267"/>
                  </a:lnTo>
                  <a:lnTo>
                    <a:pt x="132" y="250"/>
                  </a:lnTo>
                  <a:lnTo>
                    <a:pt x="138" y="229"/>
                  </a:lnTo>
                  <a:lnTo>
                    <a:pt x="147" y="206"/>
                  </a:lnTo>
                  <a:lnTo>
                    <a:pt x="155" y="184"/>
                  </a:lnTo>
                  <a:lnTo>
                    <a:pt x="163" y="163"/>
                  </a:lnTo>
                  <a:lnTo>
                    <a:pt x="168" y="149"/>
                  </a:lnTo>
                  <a:lnTo>
                    <a:pt x="172" y="143"/>
                  </a:lnTo>
                  <a:lnTo>
                    <a:pt x="172" y="137"/>
                  </a:lnTo>
                  <a:lnTo>
                    <a:pt x="172" y="131"/>
                  </a:lnTo>
                  <a:lnTo>
                    <a:pt x="153" y="130"/>
                  </a:lnTo>
                  <a:lnTo>
                    <a:pt x="135" y="127"/>
                  </a:lnTo>
                  <a:lnTo>
                    <a:pt x="116" y="123"/>
                  </a:lnTo>
                  <a:lnTo>
                    <a:pt x="99" y="118"/>
                  </a:lnTo>
                  <a:lnTo>
                    <a:pt x="80" y="113"/>
                  </a:lnTo>
                  <a:lnTo>
                    <a:pt x="62" y="109"/>
                  </a:lnTo>
                  <a:lnTo>
                    <a:pt x="42" y="106"/>
                  </a:lnTo>
                  <a:lnTo>
                    <a:pt x="20" y="105"/>
                  </a:lnTo>
                  <a:lnTo>
                    <a:pt x="17" y="93"/>
                  </a:lnTo>
                  <a:lnTo>
                    <a:pt x="10" y="72"/>
                  </a:lnTo>
                  <a:lnTo>
                    <a:pt x="3" y="50"/>
                  </a:lnTo>
                  <a:lnTo>
                    <a:pt x="0" y="38"/>
                  </a:lnTo>
                  <a:lnTo>
                    <a:pt x="8" y="37"/>
                  </a:lnTo>
                  <a:lnTo>
                    <a:pt x="15" y="36"/>
                  </a:lnTo>
                  <a:lnTo>
                    <a:pt x="23" y="34"/>
                  </a:lnTo>
                  <a:lnTo>
                    <a:pt x="29" y="32"/>
                  </a:lnTo>
                  <a:lnTo>
                    <a:pt x="41" y="26"/>
                  </a:lnTo>
                  <a:lnTo>
                    <a:pt x="51" y="20"/>
                  </a:lnTo>
                  <a:lnTo>
                    <a:pt x="59" y="13"/>
                  </a:lnTo>
                  <a:lnTo>
                    <a:pt x="68" y="7"/>
                  </a:lnTo>
                  <a:lnTo>
                    <a:pt x="73" y="4"/>
                  </a:lnTo>
                  <a:lnTo>
                    <a:pt x="77" y="2"/>
                  </a:lnTo>
                  <a:lnTo>
                    <a:pt x="81" y="1"/>
                  </a:lnTo>
                  <a:lnTo>
                    <a:pt x="86" y="0"/>
                  </a:lnTo>
                  <a:lnTo>
                    <a:pt x="102" y="1"/>
                  </a:lnTo>
                  <a:lnTo>
                    <a:pt x="118" y="3"/>
                  </a:lnTo>
                  <a:lnTo>
                    <a:pt x="132" y="7"/>
                  </a:lnTo>
                  <a:lnTo>
                    <a:pt x="145" y="11"/>
                  </a:lnTo>
                  <a:lnTo>
                    <a:pt x="158" y="14"/>
                  </a:lnTo>
                  <a:lnTo>
                    <a:pt x="171" y="17"/>
                  </a:lnTo>
                  <a:lnTo>
                    <a:pt x="185" y="19"/>
                  </a:lnTo>
                  <a:lnTo>
                    <a:pt x="199" y="20"/>
                  </a:lnTo>
                  <a:lnTo>
                    <a:pt x="209" y="20"/>
                  </a:lnTo>
                  <a:lnTo>
                    <a:pt x="217" y="22"/>
                  </a:lnTo>
                  <a:lnTo>
                    <a:pt x="226" y="25"/>
                  </a:lnTo>
                  <a:lnTo>
                    <a:pt x="235" y="29"/>
                  </a:lnTo>
                  <a:lnTo>
                    <a:pt x="243" y="32"/>
                  </a:lnTo>
                  <a:lnTo>
                    <a:pt x="250" y="35"/>
                  </a:lnTo>
                  <a:lnTo>
                    <a:pt x="258" y="37"/>
                  </a:lnTo>
                  <a:lnTo>
                    <a:pt x="266" y="38"/>
                  </a:lnTo>
                  <a:lnTo>
                    <a:pt x="372" y="38"/>
                  </a:lnTo>
                  <a:lnTo>
                    <a:pt x="385" y="26"/>
                  </a:lnTo>
                  <a:lnTo>
                    <a:pt x="399" y="1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3" name="Freeform 34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762851" y="2783235"/>
              <a:ext cx="139658" cy="62779"/>
            </a:xfrm>
            <a:custGeom>
              <a:avLst/>
              <a:gdLst>
                <a:gd name="T0" fmla="*/ 54117 w 292"/>
                <a:gd name="T1" fmla="*/ 0 h 99"/>
                <a:gd name="T2" fmla="*/ 65713 w 292"/>
                <a:gd name="T3" fmla="*/ 0 h 99"/>
                <a:gd name="T4" fmla="*/ 85040 w 292"/>
                <a:gd name="T5" fmla="*/ 577 h 99"/>
                <a:gd name="T6" fmla="*/ 107374 w 292"/>
                <a:gd name="T7" fmla="*/ 3464 h 99"/>
                <a:gd name="T8" fmla="*/ 125413 w 292"/>
                <a:gd name="T9" fmla="*/ 4041 h 99"/>
                <a:gd name="T10" fmla="*/ 124554 w 292"/>
                <a:gd name="T11" fmla="*/ 11545 h 99"/>
                <a:gd name="T12" fmla="*/ 122407 w 292"/>
                <a:gd name="T13" fmla="*/ 19050 h 99"/>
                <a:gd name="T14" fmla="*/ 119830 w 292"/>
                <a:gd name="T15" fmla="*/ 31750 h 99"/>
                <a:gd name="T16" fmla="*/ 57982 w 292"/>
                <a:gd name="T17" fmla="*/ 40409 h 99"/>
                <a:gd name="T18" fmla="*/ 42520 w 292"/>
                <a:gd name="T19" fmla="*/ 51377 h 99"/>
                <a:gd name="T20" fmla="*/ 33930 w 292"/>
                <a:gd name="T21" fmla="*/ 55418 h 99"/>
                <a:gd name="T22" fmla="*/ 28347 w 292"/>
                <a:gd name="T23" fmla="*/ 56573 h 99"/>
                <a:gd name="T24" fmla="*/ 23622 w 292"/>
                <a:gd name="T25" fmla="*/ 56573 h 99"/>
                <a:gd name="T26" fmla="*/ 19327 w 292"/>
                <a:gd name="T27" fmla="*/ 54264 h 99"/>
                <a:gd name="T28" fmla="*/ 14173 w 292"/>
                <a:gd name="T29" fmla="*/ 49645 h 99"/>
                <a:gd name="T30" fmla="*/ 8590 w 292"/>
                <a:gd name="T31" fmla="*/ 44450 h 99"/>
                <a:gd name="T32" fmla="*/ 3006 w 292"/>
                <a:gd name="T33" fmla="*/ 39832 h 99"/>
                <a:gd name="T34" fmla="*/ 429 w 292"/>
                <a:gd name="T35" fmla="*/ 32905 h 99"/>
                <a:gd name="T36" fmla="*/ 0 w 292"/>
                <a:gd name="T37" fmla="*/ 24245 h 99"/>
                <a:gd name="T38" fmla="*/ 429 w 292"/>
                <a:gd name="T39" fmla="*/ 14432 h 99"/>
                <a:gd name="T40" fmla="*/ 1288 w 292"/>
                <a:gd name="T41" fmla="*/ 11545 h 99"/>
                <a:gd name="T42" fmla="*/ 3865 w 292"/>
                <a:gd name="T43" fmla="*/ 10391 h 99"/>
                <a:gd name="T44" fmla="*/ 6442 w 292"/>
                <a:gd name="T45" fmla="*/ 12123 h 99"/>
                <a:gd name="T46" fmla="*/ 10737 w 292"/>
                <a:gd name="T47" fmla="*/ 16164 h 99"/>
                <a:gd name="T48" fmla="*/ 15032 w 292"/>
                <a:gd name="T49" fmla="*/ 18473 h 99"/>
                <a:gd name="T50" fmla="*/ 19327 w 292"/>
                <a:gd name="T51" fmla="*/ 19627 h 99"/>
                <a:gd name="T52" fmla="*/ 23193 w 292"/>
                <a:gd name="T53" fmla="*/ 19050 h 99"/>
                <a:gd name="T54" fmla="*/ 28776 w 292"/>
                <a:gd name="T55" fmla="*/ 16741 h 99"/>
                <a:gd name="T56" fmla="*/ 34789 w 292"/>
                <a:gd name="T57" fmla="*/ 10968 h 99"/>
                <a:gd name="T58" fmla="*/ 37796 w 292"/>
                <a:gd name="T59" fmla="*/ 6350 h 99"/>
                <a:gd name="T60" fmla="*/ 40373 w 292"/>
                <a:gd name="T61" fmla="*/ 3464 h 99"/>
                <a:gd name="T62" fmla="*/ 46815 w 292"/>
                <a:gd name="T63" fmla="*/ 577 h 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92" h="99">
                  <a:moveTo>
                    <a:pt x="113" y="0"/>
                  </a:moveTo>
                  <a:lnTo>
                    <a:pt x="126" y="0"/>
                  </a:lnTo>
                  <a:lnTo>
                    <a:pt x="138" y="0"/>
                  </a:lnTo>
                  <a:lnTo>
                    <a:pt x="153" y="0"/>
                  </a:lnTo>
                  <a:lnTo>
                    <a:pt x="172" y="0"/>
                  </a:lnTo>
                  <a:lnTo>
                    <a:pt x="198" y="1"/>
                  </a:lnTo>
                  <a:lnTo>
                    <a:pt x="224" y="3"/>
                  </a:lnTo>
                  <a:lnTo>
                    <a:pt x="250" y="6"/>
                  </a:lnTo>
                  <a:lnTo>
                    <a:pt x="279" y="7"/>
                  </a:lnTo>
                  <a:lnTo>
                    <a:pt x="292" y="7"/>
                  </a:lnTo>
                  <a:lnTo>
                    <a:pt x="292" y="14"/>
                  </a:lnTo>
                  <a:lnTo>
                    <a:pt x="290" y="20"/>
                  </a:lnTo>
                  <a:lnTo>
                    <a:pt x="288" y="27"/>
                  </a:lnTo>
                  <a:lnTo>
                    <a:pt x="285" y="33"/>
                  </a:lnTo>
                  <a:lnTo>
                    <a:pt x="281" y="45"/>
                  </a:lnTo>
                  <a:lnTo>
                    <a:pt x="279" y="55"/>
                  </a:lnTo>
                  <a:lnTo>
                    <a:pt x="153" y="62"/>
                  </a:lnTo>
                  <a:lnTo>
                    <a:pt x="135" y="70"/>
                  </a:lnTo>
                  <a:lnTo>
                    <a:pt x="111" y="83"/>
                  </a:lnTo>
                  <a:lnTo>
                    <a:pt x="99" y="89"/>
                  </a:lnTo>
                  <a:lnTo>
                    <a:pt x="86" y="94"/>
                  </a:lnTo>
                  <a:lnTo>
                    <a:pt x="79" y="96"/>
                  </a:lnTo>
                  <a:lnTo>
                    <a:pt x="72" y="97"/>
                  </a:lnTo>
                  <a:lnTo>
                    <a:pt x="66" y="98"/>
                  </a:lnTo>
                  <a:lnTo>
                    <a:pt x="60" y="99"/>
                  </a:lnTo>
                  <a:lnTo>
                    <a:pt x="55" y="98"/>
                  </a:lnTo>
                  <a:lnTo>
                    <a:pt x="51" y="97"/>
                  </a:lnTo>
                  <a:lnTo>
                    <a:pt x="45" y="94"/>
                  </a:lnTo>
                  <a:lnTo>
                    <a:pt x="41" y="92"/>
                  </a:lnTo>
                  <a:lnTo>
                    <a:pt x="33" y="86"/>
                  </a:lnTo>
                  <a:lnTo>
                    <a:pt x="26" y="80"/>
                  </a:lnTo>
                  <a:lnTo>
                    <a:pt x="20" y="77"/>
                  </a:lnTo>
                  <a:lnTo>
                    <a:pt x="11" y="72"/>
                  </a:lnTo>
                  <a:lnTo>
                    <a:pt x="7" y="69"/>
                  </a:lnTo>
                  <a:lnTo>
                    <a:pt x="3" y="64"/>
                  </a:lnTo>
                  <a:lnTo>
                    <a:pt x="1" y="57"/>
                  </a:lnTo>
                  <a:lnTo>
                    <a:pt x="0" y="49"/>
                  </a:lnTo>
                  <a:lnTo>
                    <a:pt x="0" y="42"/>
                  </a:lnTo>
                  <a:lnTo>
                    <a:pt x="0" y="28"/>
                  </a:lnTo>
                  <a:lnTo>
                    <a:pt x="1" y="25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1" y="19"/>
                  </a:lnTo>
                  <a:lnTo>
                    <a:pt x="15" y="21"/>
                  </a:lnTo>
                  <a:lnTo>
                    <a:pt x="20" y="25"/>
                  </a:lnTo>
                  <a:lnTo>
                    <a:pt x="25" y="28"/>
                  </a:lnTo>
                  <a:lnTo>
                    <a:pt x="30" y="30"/>
                  </a:lnTo>
                  <a:lnTo>
                    <a:pt x="35" y="32"/>
                  </a:lnTo>
                  <a:lnTo>
                    <a:pt x="40" y="33"/>
                  </a:lnTo>
                  <a:lnTo>
                    <a:pt x="45" y="34"/>
                  </a:lnTo>
                  <a:lnTo>
                    <a:pt x="49" y="34"/>
                  </a:lnTo>
                  <a:lnTo>
                    <a:pt x="54" y="33"/>
                  </a:lnTo>
                  <a:lnTo>
                    <a:pt x="58" y="32"/>
                  </a:lnTo>
                  <a:lnTo>
                    <a:pt x="67" y="29"/>
                  </a:lnTo>
                  <a:lnTo>
                    <a:pt x="75" y="25"/>
                  </a:lnTo>
                  <a:lnTo>
                    <a:pt x="81" y="19"/>
                  </a:lnTo>
                  <a:lnTo>
                    <a:pt x="87" y="13"/>
                  </a:lnTo>
                  <a:lnTo>
                    <a:pt x="88" y="11"/>
                  </a:lnTo>
                  <a:lnTo>
                    <a:pt x="91" y="8"/>
                  </a:lnTo>
                  <a:lnTo>
                    <a:pt x="94" y="6"/>
                  </a:lnTo>
                  <a:lnTo>
                    <a:pt x="100" y="3"/>
                  </a:lnTo>
                  <a:lnTo>
                    <a:pt x="109" y="1"/>
                  </a:lnTo>
                  <a:lnTo>
                    <a:pt x="11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4" name="Freeform 227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449948" y="2097899"/>
              <a:ext cx="500291" cy="397600"/>
            </a:xfrm>
            <a:custGeom>
              <a:avLst/>
              <a:gdLst>
                <a:gd name="T0" fmla="*/ 103976 w 1037"/>
                <a:gd name="T1" fmla="*/ 326280 h 690"/>
                <a:gd name="T2" fmla="*/ 67151 w 1037"/>
                <a:gd name="T3" fmla="*/ 358278 h 690"/>
                <a:gd name="T4" fmla="*/ 13863 w 1037"/>
                <a:gd name="T5" fmla="*/ 343066 h 690"/>
                <a:gd name="T6" fmla="*/ 29027 w 1037"/>
                <a:gd name="T7" fmla="*/ 332574 h 690"/>
                <a:gd name="T8" fmla="*/ 7798 w 1037"/>
                <a:gd name="T9" fmla="*/ 312641 h 690"/>
                <a:gd name="T10" fmla="*/ 19062 w 1037"/>
                <a:gd name="T11" fmla="*/ 312116 h 690"/>
                <a:gd name="T12" fmla="*/ 29027 w 1037"/>
                <a:gd name="T13" fmla="*/ 297428 h 690"/>
                <a:gd name="T14" fmla="*/ 3466 w 1037"/>
                <a:gd name="T15" fmla="*/ 286413 h 690"/>
                <a:gd name="T16" fmla="*/ 32059 w 1037"/>
                <a:gd name="T17" fmla="*/ 274348 h 690"/>
                <a:gd name="T18" fmla="*/ 0 w 1037"/>
                <a:gd name="T19" fmla="*/ 261758 h 690"/>
                <a:gd name="T20" fmla="*/ 8665 w 1037"/>
                <a:gd name="T21" fmla="*/ 239202 h 690"/>
                <a:gd name="T22" fmla="*/ 16030 w 1037"/>
                <a:gd name="T23" fmla="*/ 241825 h 690"/>
                <a:gd name="T24" fmla="*/ 33359 w 1037"/>
                <a:gd name="T25" fmla="*/ 235530 h 690"/>
                <a:gd name="T26" fmla="*/ 39857 w 1037"/>
                <a:gd name="T27" fmla="*/ 222416 h 690"/>
                <a:gd name="T28" fmla="*/ 56320 w 1037"/>
                <a:gd name="T29" fmla="*/ 214547 h 690"/>
                <a:gd name="T30" fmla="*/ 95311 w 1037"/>
                <a:gd name="T31" fmla="*/ 200384 h 690"/>
                <a:gd name="T32" fmla="*/ 98344 w 1037"/>
                <a:gd name="T33" fmla="*/ 177828 h 690"/>
                <a:gd name="T34" fmla="*/ 122605 w 1037"/>
                <a:gd name="T35" fmla="*/ 170484 h 690"/>
                <a:gd name="T36" fmla="*/ 122172 w 1037"/>
                <a:gd name="T37" fmla="*/ 162615 h 690"/>
                <a:gd name="T38" fmla="*/ 129103 w 1037"/>
                <a:gd name="T39" fmla="*/ 149501 h 690"/>
                <a:gd name="T40" fmla="*/ 145133 w 1037"/>
                <a:gd name="T41" fmla="*/ 127469 h 690"/>
                <a:gd name="T42" fmla="*/ 148599 w 1037"/>
                <a:gd name="T43" fmla="*/ 118552 h 690"/>
                <a:gd name="T44" fmla="*/ 168961 w 1037"/>
                <a:gd name="T45" fmla="*/ 104913 h 690"/>
                <a:gd name="T46" fmla="*/ 167661 w 1037"/>
                <a:gd name="T47" fmla="*/ 82357 h 690"/>
                <a:gd name="T48" fmla="*/ 161596 w 1037"/>
                <a:gd name="T49" fmla="*/ 74488 h 690"/>
                <a:gd name="T50" fmla="*/ 144700 w 1037"/>
                <a:gd name="T51" fmla="*/ 80783 h 690"/>
                <a:gd name="T52" fmla="*/ 168961 w 1037"/>
                <a:gd name="T53" fmla="*/ 54030 h 690"/>
                <a:gd name="T54" fmla="*/ 178059 w 1037"/>
                <a:gd name="T55" fmla="*/ 50358 h 690"/>
                <a:gd name="T56" fmla="*/ 200587 w 1037"/>
                <a:gd name="T57" fmla="*/ 59800 h 690"/>
                <a:gd name="T58" fmla="*/ 201886 w 1037"/>
                <a:gd name="T59" fmla="*/ 47735 h 690"/>
                <a:gd name="T60" fmla="*/ 241744 w 1037"/>
                <a:gd name="T61" fmla="*/ 31998 h 690"/>
                <a:gd name="T62" fmla="*/ 256040 w 1037"/>
                <a:gd name="T63" fmla="*/ 33048 h 690"/>
                <a:gd name="T64" fmla="*/ 279435 w 1037"/>
                <a:gd name="T65" fmla="*/ 28851 h 690"/>
                <a:gd name="T66" fmla="*/ 279435 w 1037"/>
                <a:gd name="T67" fmla="*/ 17311 h 690"/>
                <a:gd name="T68" fmla="*/ 302829 w 1037"/>
                <a:gd name="T69" fmla="*/ 6819 h 690"/>
                <a:gd name="T70" fmla="*/ 305429 w 1037"/>
                <a:gd name="T71" fmla="*/ 15212 h 690"/>
                <a:gd name="T72" fmla="*/ 308461 w 1037"/>
                <a:gd name="T73" fmla="*/ 20983 h 690"/>
                <a:gd name="T74" fmla="*/ 328390 w 1037"/>
                <a:gd name="T75" fmla="*/ 6295 h 690"/>
                <a:gd name="T76" fmla="*/ 353951 w 1037"/>
                <a:gd name="T77" fmla="*/ 3147 h 690"/>
                <a:gd name="T78" fmla="*/ 365648 w 1037"/>
                <a:gd name="T79" fmla="*/ 4197 h 690"/>
                <a:gd name="T80" fmla="*/ 373446 w 1037"/>
                <a:gd name="T81" fmla="*/ 5770 h 690"/>
                <a:gd name="T82" fmla="*/ 400307 w 1037"/>
                <a:gd name="T83" fmla="*/ 3147 h 690"/>
                <a:gd name="T84" fmla="*/ 449262 w 1037"/>
                <a:gd name="T85" fmla="*/ 22556 h 690"/>
                <a:gd name="T86" fmla="*/ 435399 w 1037"/>
                <a:gd name="T87" fmla="*/ 41441 h 690"/>
                <a:gd name="T88" fmla="*/ 402906 w 1037"/>
                <a:gd name="T89" fmla="*/ 28851 h 690"/>
                <a:gd name="T90" fmla="*/ 378212 w 1037"/>
                <a:gd name="T91" fmla="*/ 38818 h 690"/>
                <a:gd name="T92" fmla="*/ 367381 w 1037"/>
                <a:gd name="T93" fmla="*/ 60850 h 690"/>
                <a:gd name="T94" fmla="*/ 351351 w 1037"/>
                <a:gd name="T95" fmla="*/ 58227 h 690"/>
                <a:gd name="T96" fmla="*/ 322758 w 1037"/>
                <a:gd name="T97" fmla="*/ 67144 h 690"/>
                <a:gd name="T98" fmla="*/ 300663 w 1037"/>
                <a:gd name="T99" fmla="*/ 48260 h 690"/>
                <a:gd name="T100" fmla="*/ 268604 w 1037"/>
                <a:gd name="T101" fmla="*/ 58751 h 690"/>
                <a:gd name="T102" fmla="*/ 231346 w 1037"/>
                <a:gd name="T103" fmla="*/ 70292 h 690"/>
                <a:gd name="T104" fmla="*/ 210551 w 1037"/>
                <a:gd name="T105" fmla="*/ 110159 h 690"/>
                <a:gd name="T106" fmla="*/ 186290 w 1037"/>
                <a:gd name="T107" fmla="*/ 146354 h 690"/>
                <a:gd name="T108" fmla="*/ 172860 w 1037"/>
                <a:gd name="T109" fmla="*/ 190942 h 690"/>
                <a:gd name="T110" fmla="*/ 144266 w 1037"/>
                <a:gd name="T111" fmla="*/ 222940 h 690"/>
                <a:gd name="T112" fmla="*/ 153798 w 1037"/>
                <a:gd name="T113" fmla="*/ 260709 h 690"/>
                <a:gd name="T114" fmla="*/ 153364 w 1037"/>
                <a:gd name="T115" fmla="*/ 292707 h 690"/>
                <a:gd name="T116" fmla="*/ 143400 w 1037"/>
                <a:gd name="T117" fmla="*/ 322608 h 690"/>
                <a:gd name="T118" fmla="*/ 127804 w 1037"/>
                <a:gd name="T119" fmla="*/ 338345 h 69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037" h="690">
                  <a:moveTo>
                    <a:pt x="286" y="647"/>
                  </a:moveTo>
                  <a:lnTo>
                    <a:pt x="273" y="631"/>
                  </a:lnTo>
                  <a:lnTo>
                    <a:pt x="262" y="621"/>
                  </a:lnTo>
                  <a:lnTo>
                    <a:pt x="253" y="612"/>
                  </a:lnTo>
                  <a:lnTo>
                    <a:pt x="246" y="604"/>
                  </a:lnTo>
                  <a:lnTo>
                    <a:pt x="243" y="613"/>
                  </a:lnTo>
                  <a:lnTo>
                    <a:pt x="240" y="622"/>
                  </a:lnTo>
                  <a:lnTo>
                    <a:pt x="239" y="627"/>
                  </a:lnTo>
                  <a:lnTo>
                    <a:pt x="235" y="632"/>
                  </a:lnTo>
                  <a:lnTo>
                    <a:pt x="231" y="638"/>
                  </a:lnTo>
                  <a:lnTo>
                    <a:pt x="224" y="644"/>
                  </a:lnTo>
                  <a:lnTo>
                    <a:pt x="208" y="655"/>
                  </a:lnTo>
                  <a:lnTo>
                    <a:pt x="190" y="665"/>
                  </a:lnTo>
                  <a:lnTo>
                    <a:pt x="155" y="683"/>
                  </a:lnTo>
                  <a:lnTo>
                    <a:pt x="140" y="690"/>
                  </a:lnTo>
                  <a:lnTo>
                    <a:pt x="107" y="690"/>
                  </a:lnTo>
                  <a:lnTo>
                    <a:pt x="86" y="683"/>
                  </a:lnTo>
                  <a:lnTo>
                    <a:pt x="60" y="672"/>
                  </a:lnTo>
                  <a:lnTo>
                    <a:pt x="48" y="666"/>
                  </a:lnTo>
                  <a:lnTo>
                    <a:pt x="37" y="658"/>
                  </a:lnTo>
                  <a:lnTo>
                    <a:pt x="32" y="654"/>
                  </a:lnTo>
                  <a:lnTo>
                    <a:pt x="30" y="650"/>
                  </a:lnTo>
                  <a:lnTo>
                    <a:pt x="28" y="646"/>
                  </a:lnTo>
                  <a:lnTo>
                    <a:pt x="27" y="641"/>
                  </a:lnTo>
                  <a:lnTo>
                    <a:pt x="40" y="641"/>
                  </a:lnTo>
                  <a:lnTo>
                    <a:pt x="50" y="640"/>
                  </a:lnTo>
                  <a:lnTo>
                    <a:pt x="58" y="639"/>
                  </a:lnTo>
                  <a:lnTo>
                    <a:pt x="67" y="634"/>
                  </a:lnTo>
                  <a:lnTo>
                    <a:pt x="59" y="627"/>
                  </a:lnTo>
                  <a:lnTo>
                    <a:pt x="49" y="620"/>
                  </a:lnTo>
                  <a:lnTo>
                    <a:pt x="38" y="613"/>
                  </a:lnTo>
                  <a:lnTo>
                    <a:pt x="27" y="606"/>
                  </a:lnTo>
                  <a:lnTo>
                    <a:pt x="8" y="596"/>
                  </a:lnTo>
                  <a:lnTo>
                    <a:pt x="0" y="592"/>
                  </a:lnTo>
                  <a:lnTo>
                    <a:pt x="18" y="596"/>
                  </a:lnTo>
                  <a:lnTo>
                    <a:pt x="32" y="599"/>
                  </a:lnTo>
                  <a:lnTo>
                    <a:pt x="38" y="600"/>
                  </a:lnTo>
                  <a:lnTo>
                    <a:pt x="43" y="600"/>
                  </a:lnTo>
                  <a:lnTo>
                    <a:pt x="49" y="600"/>
                  </a:lnTo>
                  <a:lnTo>
                    <a:pt x="54" y="598"/>
                  </a:lnTo>
                  <a:lnTo>
                    <a:pt x="49" y="597"/>
                  </a:lnTo>
                  <a:lnTo>
                    <a:pt x="44" y="595"/>
                  </a:lnTo>
                  <a:lnTo>
                    <a:pt x="40" y="591"/>
                  </a:lnTo>
                  <a:lnTo>
                    <a:pt x="36" y="587"/>
                  </a:lnTo>
                  <a:lnTo>
                    <a:pt x="32" y="583"/>
                  </a:lnTo>
                  <a:lnTo>
                    <a:pt x="29" y="576"/>
                  </a:lnTo>
                  <a:lnTo>
                    <a:pt x="28" y="571"/>
                  </a:lnTo>
                  <a:lnTo>
                    <a:pt x="27" y="567"/>
                  </a:lnTo>
                  <a:lnTo>
                    <a:pt x="67" y="567"/>
                  </a:lnTo>
                  <a:lnTo>
                    <a:pt x="56" y="566"/>
                  </a:lnTo>
                  <a:lnTo>
                    <a:pt x="45" y="564"/>
                  </a:lnTo>
                  <a:lnTo>
                    <a:pt x="35" y="562"/>
                  </a:lnTo>
                  <a:lnTo>
                    <a:pt x="25" y="558"/>
                  </a:lnTo>
                  <a:lnTo>
                    <a:pt x="16" y="554"/>
                  </a:lnTo>
                  <a:lnTo>
                    <a:pt x="10" y="549"/>
                  </a:lnTo>
                  <a:lnTo>
                    <a:pt x="8" y="546"/>
                  </a:lnTo>
                  <a:lnTo>
                    <a:pt x="7" y="543"/>
                  </a:lnTo>
                  <a:lnTo>
                    <a:pt x="7" y="540"/>
                  </a:lnTo>
                  <a:lnTo>
                    <a:pt x="7" y="536"/>
                  </a:lnTo>
                  <a:lnTo>
                    <a:pt x="0" y="523"/>
                  </a:lnTo>
                  <a:lnTo>
                    <a:pt x="29" y="523"/>
                  </a:lnTo>
                  <a:lnTo>
                    <a:pt x="54" y="523"/>
                  </a:lnTo>
                  <a:lnTo>
                    <a:pt x="74" y="523"/>
                  </a:lnTo>
                  <a:lnTo>
                    <a:pt x="87" y="523"/>
                  </a:lnTo>
                  <a:lnTo>
                    <a:pt x="72" y="519"/>
                  </a:lnTo>
                  <a:lnTo>
                    <a:pt x="39" y="511"/>
                  </a:lnTo>
                  <a:lnTo>
                    <a:pt x="22" y="507"/>
                  </a:lnTo>
                  <a:lnTo>
                    <a:pt x="8" y="503"/>
                  </a:lnTo>
                  <a:lnTo>
                    <a:pt x="0" y="500"/>
                  </a:lnTo>
                  <a:lnTo>
                    <a:pt x="0" y="499"/>
                  </a:lnTo>
                  <a:lnTo>
                    <a:pt x="2" y="485"/>
                  </a:lnTo>
                  <a:lnTo>
                    <a:pt x="3" y="476"/>
                  </a:lnTo>
                  <a:lnTo>
                    <a:pt x="4" y="472"/>
                  </a:lnTo>
                  <a:lnTo>
                    <a:pt x="4" y="467"/>
                  </a:lnTo>
                  <a:lnTo>
                    <a:pt x="3" y="462"/>
                  </a:lnTo>
                  <a:lnTo>
                    <a:pt x="0" y="456"/>
                  </a:lnTo>
                  <a:lnTo>
                    <a:pt x="20" y="456"/>
                  </a:lnTo>
                  <a:lnTo>
                    <a:pt x="21" y="460"/>
                  </a:lnTo>
                  <a:lnTo>
                    <a:pt x="24" y="463"/>
                  </a:lnTo>
                  <a:lnTo>
                    <a:pt x="25" y="464"/>
                  </a:lnTo>
                  <a:lnTo>
                    <a:pt x="26" y="464"/>
                  </a:lnTo>
                  <a:lnTo>
                    <a:pt x="27" y="463"/>
                  </a:lnTo>
                  <a:lnTo>
                    <a:pt x="27" y="462"/>
                  </a:lnTo>
                  <a:lnTo>
                    <a:pt x="37" y="461"/>
                  </a:lnTo>
                  <a:lnTo>
                    <a:pt x="51" y="459"/>
                  </a:lnTo>
                  <a:lnTo>
                    <a:pt x="67" y="457"/>
                  </a:lnTo>
                  <a:lnTo>
                    <a:pt x="81" y="456"/>
                  </a:lnTo>
                  <a:lnTo>
                    <a:pt x="78" y="455"/>
                  </a:lnTo>
                  <a:lnTo>
                    <a:pt x="77" y="454"/>
                  </a:lnTo>
                  <a:lnTo>
                    <a:pt x="77" y="452"/>
                  </a:lnTo>
                  <a:lnTo>
                    <a:pt x="77" y="449"/>
                  </a:lnTo>
                  <a:lnTo>
                    <a:pt x="80" y="443"/>
                  </a:lnTo>
                  <a:lnTo>
                    <a:pt x="81" y="437"/>
                  </a:lnTo>
                  <a:lnTo>
                    <a:pt x="91" y="437"/>
                  </a:lnTo>
                  <a:lnTo>
                    <a:pt x="100" y="437"/>
                  </a:lnTo>
                  <a:lnTo>
                    <a:pt x="99" y="433"/>
                  </a:lnTo>
                  <a:lnTo>
                    <a:pt x="96" y="428"/>
                  </a:lnTo>
                  <a:lnTo>
                    <a:pt x="92" y="424"/>
                  </a:lnTo>
                  <a:lnTo>
                    <a:pt x="87" y="419"/>
                  </a:lnTo>
                  <a:lnTo>
                    <a:pt x="97" y="416"/>
                  </a:lnTo>
                  <a:lnTo>
                    <a:pt x="107" y="413"/>
                  </a:lnTo>
                  <a:lnTo>
                    <a:pt x="117" y="412"/>
                  </a:lnTo>
                  <a:lnTo>
                    <a:pt x="127" y="412"/>
                  </a:lnTo>
                  <a:lnTo>
                    <a:pt x="129" y="412"/>
                  </a:lnTo>
                  <a:lnTo>
                    <a:pt x="130" y="409"/>
                  </a:lnTo>
                  <a:lnTo>
                    <a:pt x="130" y="406"/>
                  </a:lnTo>
                  <a:lnTo>
                    <a:pt x="129" y="402"/>
                  </a:lnTo>
                  <a:lnTo>
                    <a:pt x="128" y="394"/>
                  </a:lnTo>
                  <a:lnTo>
                    <a:pt x="127" y="388"/>
                  </a:lnTo>
                  <a:lnTo>
                    <a:pt x="147" y="388"/>
                  </a:lnTo>
                  <a:lnTo>
                    <a:pt x="133" y="382"/>
                  </a:lnTo>
                  <a:lnTo>
                    <a:pt x="220" y="382"/>
                  </a:lnTo>
                  <a:lnTo>
                    <a:pt x="207" y="376"/>
                  </a:lnTo>
                  <a:lnTo>
                    <a:pt x="213" y="373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24" y="362"/>
                  </a:lnTo>
                  <a:lnTo>
                    <a:pt x="227" y="351"/>
                  </a:lnTo>
                  <a:lnTo>
                    <a:pt x="227" y="339"/>
                  </a:lnTo>
                  <a:lnTo>
                    <a:pt x="243" y="339"/>
                  </a:lnTo>
                  <a:lnTo>
                    <a:pt x="255" y="339"/>
                  </a:lnTo>
                  <a:lnTo>
                    <a:pt x="266" y="339"/>
                  </a:lnTo>
                  <a:lnTo>
                    <a:pt x="279" y="339"/>
                  </a:lnTo>
                  <a:lnTo>
                    <a:pt x="279" y="333"/>
                  </a:lnTo>
                  <a:lnTo>
                    <a:pt x="282" y="327"/>
                  </a:lnTo>
                  <a:lnTo>
                    <a:pt x="283" y="325"/>
                  </a:lnTo>
                  <a:lnTo>
                    <a:pt x="285" y="323"/>
                  </a:lnTo>
                  <a:lnTo>
                    <a:pt x="288" y="321"/>
                  </a:lnTo>
                  <a:lnTo>
                    <a:pt x="293" y="321"/>
                  </a:lnTo>
                  <a:lnTo>
                    <a:pt x="286" y="318"/>
                  </a:lnTo>
                  <a:lnTo>
                    <a:pt x="279" y="314"/>
                  </a:lnTo>
                  <a:lnTo>
                    <a:pt x="280" y="312"/>
                  </a:lnTo>
                  <a:lnTo>
                    <a:pt x="282" y="310"/>
                  </a:lnTo>
                  <a:lnTo>
                    <a:pt x="284" y="308"/>
                  </a:lnTo>
                  <a:lnTo>
                    <a:pt x="287" y="305"/>
                  </a:lnTo>
                  <a:lnTo>
                    <a:pt x="294" y="300"/>
                  </a:lnTo>
                  <a:lnTo>
                    <a:pt x="299" y="295"/>
                  </a:lnTo>
                  <a:lnTo>
                    <a:pt x="298" y="292"/>
                  </a:lnTo>
                  <a:lnTo>
                    <a:pt x="297" y="288"/>
                  </a:lnTo>
                  <a:lnTo>
                    <a:pt x="298" y="285"/>
                  </a:lnTo>
                  <a:lnTo>
                    <a:pt x="299" y="281"/>
                  </a:lnTo>
                  <a:lnTo>
                    <a:pt x="305" y="274"/>
                  </a:lnTo>
                  <a:lnTo>
                    <a:pt x="311" y="267"/>
                  </a:lnTo>
                  <a:lnTo>
                    <a:pt x="325" y="254"/>
                  </a:lnTo>
                  <a:lnTo>
                    <a:pt x="333" y="246"/>
                  </a:lnTo>
                  <a:lnTo>
                    <a:pt x="333" y="244"/>
                  </a:lnTo>
                  <a:lnTo>
                    <a:pt x="335" y="243"/>
                  </a:lnTo>
                  <a:lnTo>
                    <a:pt x="338" y="243"/>
                  </a:lnTo>
                  <a:lnTo>
                    <a:pt x="340" y="244"/>
                  </a:lnTo>
                  <a:lnTo>
                    <a:pt x="344" y="245"/>
                  </a:lnTo>
                  <a:lnTo>
                    <a:pt x="346" y="246"/>
                  </a:lnTo>
                  <a:lnTo>
                    <a:pt x="344" y="239"/>
                  </a:lnTo>
                  <a:lnTo>
                    <a:pt x="343" y="233"/>
                  </a:lnTo>
                  <a:lnTo>
                    <a:pt x="343" y="226"/>
                  </a:lnTo>
                  <a:lnTo>
                    <a:pt x="344" y="220"/>
                  </a:lnTo>
                  <a:lnTo>
                    <a:pt x="345" y="210"/>
                  </a:lnTo>
                  <a:lnTo>
                    <a:pt x="346" y="204"/>
                  </a:lnTo>
                  <a:lnTo>
                    <a:pt x="370" y="204"/>
                  </a:lnTo>
                  <a:lnTo>
                    <a:pt x="385" y="203"/>
                  </a:lnTo>
                  <a:lnTo>
                    <a:pt x="388" y="202"/>
                  </a:lnTo>
                  <a:lnTo>
                    <a:pt x="390" y="200"/>
                  </a:lnTo>
                  <a:lnTo>
                    <a:pt x="392" y="198"/>
                  </a:lnTo>
                  <a:lnTo>
                    <a:pt x="394" y="196"/>
                  </a:lnTo>
                  <a:lnTo>
                    <a:pt x="397" y="188"/>
                  </a:lnTo>
                  <a:lnTo>
                    <a:pt x="399" y="178"/>
                  </a:lnTo>
                  <a:lnTo>
                    <a:pt x="395" y="173"/>
                  </a:lnTo>
                  <a:lnTo>
                    <a:pt x="390" y="166"/>
                  </a:lnTo>
                  <a:lnTo>
                    <a:pt x="387" y="157"/>
                  </a:lnTo>
                  <a:lnTo>
                    <a:pt x="386" y="148"/>
                  </a:lnTo>
                  <a:lnTo>
                    <a:pt x="384" y="148"/>
                  </a:lnTo>
                  <a:lnTo>
                    <a:pt x="379" y="147"/>
                  </a:lnTo>
                  <a:lnTo>
                    <a:pt x="377" y="147"/>
                  </a:lnTo>
                  <a:lnTo>
                    <a:pt x="375" y="146"/>
                  </a:lnTo>
                  <a:lnTo>
                    <a:pt x="373" y="144"/>
                  </a:lnTo>
                  <a:lnTo>
                    <a:pt x="373" y="142"/>
                  </a:lnTo>
                  <a:lnTo>
                    <a:pt x="363" y="150"/>
                  </a:lnTo>
                  <a:lnTo>
                    <a:pt x="353" y="156"/>
                  </a:lnTo>
                  <a:lnTo>
                    <a:pt x="347" y="158"/>
                  </a:lnTo>
                  <a:lnTo>
                    <a:pt x="343" y="159"/>
                  </a:lnTo>
                  <a:lnTo>
                    <a:pt x="338" y="160"/>
                  </a:lnTo>
                  <a:lnTo>
                    <a:pt x="333" y="160"/>
                  </a:lnTo>
                  <a:lnTo>
                    <a:pt x="334" y="154"/>
                  </a:lnTo>
                  <a:lnTo>
                    <a:pt x="338" y="148"/>
                  </a:lnTo>
                  <a:lnTo>
                    <a:pt x="341" y="143"/>
                  </a:lnTo>
                  <a:lnTo>
                    <a:pt x="345" y="138"/>
                  </a:lnTo>
                  <a:lnTo>
                    <a:pt x="355" y="128"/>
                  </a:lnTo>
                  <a:lnTo>
                    <a:pt x="367" y="120"/>
                  </a:lnTo>
                  <a:lnTo>
                    <a:pt x="378" y="112"/>
                  </a:lnTo>
                  <a:lnTo>
                    <a:pt x="390" y="103"/>
                  </a:lnTo>
                  <a:lnTo>
                    <a:pt x="395" y="98"/>
                  </a:lnTo>
                  <a:lnTo>
                    <a:pt x="399" y="93"/>
                  </a:lnTo>
                  <a:lnTo>
                    <a:pt x="403" y="87"/>
                  </a:lnTo>
                  <a:lnTo>
                    <a:pt x="406" y="80"/>
                  </a:lnTo>
                  <a:lnTo>
                    <a:pt x="407" y="83"/>
                  </a:lnTo>
                  <a:lnTo>
                    <a:pt x="409" y="88"/>
                  </a:lnTo>
                  <a:lnTo>
                    <a:pt x="411" y="96"/>
                  </a:lnTo>
                  <a:lnTo>
                    <a:pt x="412" y="105"/>
                  </a:lnTo>
                  <a:lnTo>
                    <a:pt x="414" y="107"/>
                  </a:lnTo>
                  <a:lnTo>
                    <a:pt x="420" y="111"/>
                  </a:lnTo>
                  <a:lnTo>
                    <a:pt x="426" y="115"/>
                  </a:lnTo>
                  <a:lnTo>
                    <a:pt x="432" y="117"/>
                  </a:lnTo>
                  <a:lnTo>
                    <a:pt x="450" y="116"/>
                  </a:lnTo>
                  <a:lnTo>
                    <a:pt x="463" y="114"/>
                  </a:lnTo>
                  <a:lnTo>
                    <a:pt x="473" y="112"/>
                  </a:lnTo>
                  <a:lnTo>
                    <a:pt x="479" y="111"/>
                  </a:lnTo>
                  <a:lnTo>
                    <a:pt x="474" y="106"/>
                  </a:lnTo>
                  <a:lnTo>
                    <a:pt x="469" y="101"/>
                  </a:lnTo>
                  <a:lnTo>
                    <a:pt x="468" y="98"/>
                  </a:lnTo>
                  <a:lnTo>
                    <a:pt x="467" y="95"/>
                  </a:lnTo>
                  <a:lnTo>
                    <a:pt x="466" y="91"/>
                  </a:lnTo>
                  <a:lnTo>
                    <a:pt x="466" y="87"/>
                  </a:lnTo>
                  <a:lnTo>
                    <a:pt x="485" y="83"/>
                  </a:lnTo>
                  <a:lnTo>
                    <a:pt x="510" y="78"/>
                  </a:lnTo>
                  <a:lnTo>
                    <a:pt x="523" y="75"/>
                  </a:lnTo>
                  <a:lnTo>
                    <a:pt x="536" y="72"/>
                  </a:lnTo>
                  <a:lnTo>
                    <a:pt x="548" y="67"/>
                  </a:lnTo>
                  <a:lnTo>
                    <a:pt x="558" y="61"/>
                  </a:lnTo>
                  <a:lnTo>
                    <a:pt x="565" y="57"/>
                  </a:lnTo>
                  <a:lnTo>
                    <a:pt x="573" y="53"/>
                  </a:lnTo>
                  <a:lnTo>
                    <a:pt x="579" y="50"/>
                  </a:lnTo>
                  <a:lnTo>
                    <a:pt x="586" y="49"/>
                  </a:lnTo>
                  <a:lnTo>
                    <a:pt x="587" y="55"/>
                  </a:lnTo>
                  <a:lnTo>
                    <a:pt x="589" y="61"/>
                  </a:lnTo>
                  <a:lnTo>
                    <a:pt x="591" y="63"/>
                  </a:lnTo>
                  <a:lnTo>
                    <a:pt x="593" y="65"/>
                  </a:lnTo>
                  <a:lnTo>
                    <a:pt x="596" y="67"/>
                  </a:lnTo>
                  <a:lnTo>
                    <a:pt x="599" y="67"/>
                  </a:lnTo>
                  <a:lnTo>
                    <a:pt x="609" y="66"/>
                  </a:lnTo>
                  <a:lnTo>
                    <a:pt x="624" y="61"/>
                  </a:lnTo>
                  <a:lnTo>
                    <a:pt x="638" y="57"/>
                  </a:lnTo>
                  <a:lnTo>
                    <a:pt x="645" y="55"/>
                  </a:lnTo>
                  <a:lnTo>
                    <a:pt x="643" y="53"/>
                  </a:lnTo>
                  <a:lnTo>
                    <a:pt x="641" y="51"/>
                  </a:lnTo>
                  <a:lnTo>
                    <a:pt x="638" y="48"/>
                  </a:lnTo>
                  <a:lnTo>
                    <a:pt x="638" y="46"/>
                  </a:lnTo>
                  <a:lnTo>
                    <a:pt x="638" y="42"/>
                  </a:lnTo>
                  <a:lnTo>
                    <a:pt x="641" y="37"/>
                  </a:lnTo>
                  <a:lnTo>
                    <a:pt x="645" y="33"/>
                  </a:lnTo>
                  <a:lnTo>
                    <a:pt x="650" y="28"/>
                  </a:lnTo>
                  <a:lnTo>
                    <a:pt x="657" y="24"/>
                  </a:lnTo>
                  <a:lnTo>
                    <a:pt x="665" y="20"/>
                  </a:lnTo>
                  <a:lnTo>
                    <a:pt x="674" y="17"/>
                  </a:lnTo>
                  <a:lnTo>
                    <a:pt x="682" y="15"/>
                  </a:lnTo>
                  <a:lnTo>
                    <a:pt x="691" y="14"/>
                  </a:lnTo>
                  <a:lnTo>
                    <a:pt x="699" y="13"/>
                  </a:lnTo>
                  <a:lnTo>
                    <a:pt x="708" y="13"/>
                  </a:lnTo>
                  <a:lnTo>
                    <a:pt x="714" y="13"/>
                  </a:lnTo>
                  <a:lnTo>
                    <a:pt x="721" y="15"/>
                  </a:lnTo>
                  <a:lnTo>
                    <a:pt x="725" y="18"/>
                  </a:lnTo>
                  <a:lnTo>
                    <a:pt x="717" y="20"/>
                  </a:lnTo>
                  <a:lnTo>
                    <a:pt x="709" y="26"/>
                  </a:lnTo>
                  <a:lnTo>
                    <a:pt x="705" y="29"/>
                  </a:lnTo>
                  <a:lnTo>
                    <a:pt x="701" y="32"/>
                  </a:lnTo>
                  <a:lnTo>
                    <a:pt x="699" y="35"/>
                  </a:lnTo>
                  <a:lnTo>
                    <a:pt x="699" y="37"/>
                  </a:lnTo>
                  <a:lnTo>
                    <a:pt x="702" y="39"/>
                  </a:lnTo>
                  <a:lnTo>
                    <a:pt x="705" y="40"/>
                  </a:lnTo>
                  <a:lnTo>
                    <a:pt x="709" y="41"/>
                  </a:lnTo>
                  <a:lnTo>
                    <a:pt x="712" y="40"/>
                  </a:lnTo>
                  <a:lnTo>
                    <a:pt x="719" y="39"/>
                  </a:lnTo>
                  <a:lnTo>
                    <a:pt x="725" y="36"/>
                  </a:lnTo>
                  <a:lnTo>
                    <a:pt x="733" y="32"/>
                  </a:lnTo>
                  <a:lnTo>
                    <a:pt x="741" y="29"/>
                  </a:lnTo>
                  <a:lnTo>
                    <a:pt x="748" y="26"/>
                  </a:lnTo>
                  <a:lnTo>
                    <a:pt x="758" y="24"/>
                  </a:lnTo>
                  <a:lnTo>
                    <a:pt x="758" y="12"/>
                  </a:lnTo>
                  <a:lnTo>
                    <a:pt x="758" y="0"/>
                  </a:lnTo>
                  <a:lnTo>
                    <a:pt x="777" y="0"/>
                  </a:lnTo>
                  <a:lnTo>
                    <a:pt x="793" y="1"/>
                  </a:lnTo>
                  <a:lnTo>
                    <a:pt x="800" y="1"/>
                  </a:lnTo>
                  <a:lnTo>
                    <a:pt x="806" y="2"/>
                  </a:lnTo>
                  <a:lnTo>
                    <a:pt x="813" y="4"/>
                  </a:lnTo>
                  <a:lnTo>
                    <a:pt x="817" y="6"/>
                  </a:lnTo>
                  <a:lnTo>
                    <a:pt x="812" y="11"/>
                  </a:lnTo>
                  <a:lnTo>
                    <a:pt x="805" y="18"/>
                  </a:lnTo>
                  <a:lnTo>
                    <a:pt x="800" y="26"/>
                  </a:lnTo>
                  <a:lnTo>
                    <a:pt x="798" y="31"/>
                  </a:lnTo>
                  <a:lnTo>
                    <a:pt x="815" y="22"/>
                  </a:lnTo>
                  <a:lnTo>
                    <a:pt x="828" y="15"/>
                  </a:lnTo>
                  <a:lnTo>
                    <a:pt x="844" y="8"/>
                  </a:lnTo>
                  <a:lnTo>
                    <a:pt x="865" y="0"/>
                  </a:lnTo>
                  <a:lnTo>
                    <a:pt x="865" y="4"/>
                  </a:lnTo>
                  <a:lnTo>
                    <a:pt x="864" y="9"/>
                  </a:lnTo>
                  <a:lnTo>
                    <a:pt x="861" y="14"/>
                  </a:lnTo>
                  <a:lnTo>
                    <a:pt x="858" y="18"/>
                  </a:lnTo>
                  <a:lnTo>
                    <a:pt x="860" y="14"/>
                  </a:lnTo>
                  <a:lnTo>
                    <a:pt x="862" y="11"/>
                  </a:lnTo>
                  <a:lnTo>
                    <a:pt x="866" y="9"/>
                  </a:lnTo>
                  <a:lnTo>
                    <a:pt x="869" y="7"/>
                  </a:lnTo>
                  <a:lnTo>
                    <a:pt x="876" y="6"/>
                  </a:lnTo>
                  <a:lnTo>
                    <a:pt x="884" y="6"/>
                  </a:lnTo>
                  <a:lnTo>
                    <a:pt x="892" y="6"/>
                  </a:lnTo>
                  <a:lnTo>
                    <a:pt x="907" y="6"/>
                  </a:lnTo>
                  <a:lnTo>
                    <a:pt x="924" y="6"/>
                  </a:lnTo>
                  <a:lnTo>
                    <a:pt x="930" y="6"/>
                  </a:lnTo>
                  <a:lnTo>
                    <a:pt x="947" y="12"/>
                  </a:lnTo>
                  <a:lnTo>
                    <a:pt x="979" y="22"/>
                  </a:lnTo>
                  <a:lnTo>
                    <a:pt x="996" y="28"/>
                  </a:lnTo>
                  <a:lnTo>
                    <a:pt x="1013" y="33"/>
                  </a:lnTo>
                  <a:lnTo>
                    <a:pt x="1027" y="38"/>
                  </a:lnTo>
                  <a:lnTo>
                    <a:pt x="1037" y="43"/>
                  </a:lnTo>
                  <a:lnTo>
                    <a:pt x="1031" y="52"/>
                  </a:lnTo>
                  <a:lnTo>
                    <a:pt x="1025" y="61"/>
                  </a:lnTo>
                  <a:lnTo>
                    <a:pt x="1022" y="66"/>
                  </a:lnTo>
                  <a:lnTo>
                    <a:pt x="1019" y="70"/>
                  </a:lnTo>
                  <a:lnTo>
                    <a:pt x="1017" y="75"/>
                  </a:lnTo>
                  <a:lnTo>
                    <a:pt x="1017" y="80"/>
                  </a:lnTo>
                  <a:lnTo>
                    <a:pt x="1005" y="79"/>
                  </a:lnTo>
                  <a:lnTo>
                    <a:pt x="993" y="76"/>
                  </a:lnTo>
                  <a:lnTo>
                    <a:pt x="982" y="72"/>
                  </a:lnTo>
                  <a:lnTo>
                    <a:pt x="971" y="67"/>
                  </a:lnTo>
                  <a:lnTo>
                    <a:pt x="961" y="63"/>
                  </a:lnTo>
                  <a:lnTo>
                    <a:pt x="951" y="59"/>
                  </a:lnTo>
                  <a:lnTo>
                    <a:pt x="940" y="56"/>
                  </a:lnTo>
                  <a:lnTo>
                    <a:pt x="930" y="55"/>
                  </a:lnTo>
                  <a:lnTo>
                    <a:pt x="919" y="55"/>
                  </a:lnTo>
                  <a:lnTo>
                    <a:pt x="906" y="55"/>
                  </a:lnTo>
                  <a:lnTo>
                    <a:pt x="892" y="55"/>
                  </a:lnTo>
                  <a:lnTo>
                    <a:pt x="878" y="55"/>
                  </a:lnTo>
                  <a:lnTo>
                    <a:pt x="877" y="62"/>
                  </a:lnTo>
                  <a:lnTo>
                    <a:pt x="876" y="68"/>
                  </a:lnTo>
                  <a:lnTo>
                    <a:pt x="873" y="74"/>
                  </a:lnTo>
                  <a:lnTo>
                    <a:pt x="871" y="80"/>
                  </a:lnTo>
                  <a:lnTo>
                    <a:pt x="869" y="88"/>
                  </a:lnTo>
                  <a:lnTo>
                    <a:pt x="867" y="95"/>
                  </a:lnTo>
                  <a:lnTo>
                    <a:pt x="865" y="102"/>
                  </a:lnTo>
                  <a:lnTo>
                    <a:pt x="865" y="111"/>
                  </a:lnTo>
                  <a:lnTo>
                    <a:pt x="854" y="114"/>
                  </a:lnTo>
                  <a:lnTo>
                    <a:pt x="848" y="116"/>
                  </a:lnTo>
                  <a:lnTo>
                    <a:pt x="844" y="116"/>
                  </a:lnTo>
                  <a:lnTo>
                    <a:pt x="842" y="115"/>
                  </a:lnTo>
                  <a:lnTo>
                    <a:pt x="838" y="114"/>
                  </a:lnTo>
                  <a:lnTo>
                    <a:pt x="835" y="113"/>
                  </a:lnTo>
                  <a:lnTo>
                    <a:pt x="828" y="111"/>
                  </a:lnTo>
                  <a:lnTo>
                    <a:pt x="817" y="111"/>
                  </a:lnTo>
                  <a:lnTo>
                    <a:pt x="811" y="111"/>
                  </a:lnTo>
                  <a:lnTo>
                    <a:pt x="804" y="112"/>
                  </a:lnTo>
                  <a:lnTo>
                    <a:pt x="798" y="113"/>
                  </a:lnTo>
                  <a:lnTo>
                    <a:pt x="790" y="115"/>
                  </a:lnTo>
                  <a:lnTo>
                    <a:pt x="776" y="121"/>
                  </a:lnTo>
                  <a:lnTo>
                    <a:pt x="758" y="129"/>
                  </a:lnTo>
                  <a:lnTo>
                    <a:pt x="750" y="129"/>
                  </a:lnTo>
                  <a:lnTo>
                    <a:pt x="745" y="128"/>
                  </a:lnTo>
                  <a:lnTo>
                    <a:pt x="738" y="126"/>
                  </a:lnTo>
                  <a:lnTo>
                    <a:pt x="734" y="124"/>
                  </a:lnTo>
                  <a:lnTo>
                    <a:pt x="724" y="119"/>
                  </a:lnTo>
                  <a:lnTo>
                    <a:pt x="716" y="112"/>
                  </a:lnTo>
                  <a:lnTo>
                    <a:pt x="709" y="105"/>
                  </a:lnTo>
                  <a:lnTo>
                    <a:pt x="702" y="98"/>
                  </a:lnTo>
                  <a:lnTo>
                    <a:pt x="694" y="92"/>
                  </a:lnTo>
                  <a:lnTo>
                    <a:pt x="685" y="87"/>
                  </a:lnTo>
                  <a:lnTo>
                    <a:pt x="677" y="92"/>
                  </a:lnTo>
                  <a:lnTo>
                    <a:pt x="669" y="96"/>
                  </a:lnTo>
                  <a:lnTo>
                    <a:pt x="661" y="100"/>
                  </a:lnTo>
                  <a:lnTo>
                    <a:pt x="654" y="103"/>
                  </a:lnTo>
                  <a:lnTo>
                    <a:pt x="637" y="109"/>
                  </a:lnTo>
                  <a:lnTo>
                    <a:pt x="620" y="112"/>
                  </a:lnTo>
                  <a:lnTo>
                    <a:pt x="602" y="116"/>
                  </a:lnTo>
                  <a:lnTo>
                    <a:pt x="584" y="119"/>
                  </a:lnTo>
                  <a:lnTo>
                    <a:pt x="565" y="123"/>
                  </a:lnTo>
                  <a:lnTo>
                    <a:pt x="545" y="129"/>
                  </a:lnTo>
                  <a:lnTo>
                    <a:pt x="542" y="130"/>
                  </a:lnTo>
                  <a:lnTo>
                    <a:pt x="537" y="131"/>
                  </a:lnTo>
                  <a:lnTo>
                    <a:pt x="534" y="134"/>
                  </a:lnTo>
                  <a:lnTo>
                    <a:pt x="530" y="138"/>
                  </a:lnTo>
                  <a:lnTo>
                    <a:pt x="521" y="147"/>
                  </a:lnTo>
                  <a:lnTo>
                    <a:pt x="513" y="158"/>
                  </a:lnTo>
                  <a:lnTo>
                    <a:pt x="506" y="170"/>
                  </a:lnTo>
                  <a:lnTo>
                    <a:pt x="498" y="184"/>
                  </a:lnTo>
                  <a:lnTo>
                    <a:pt x="491" y="198"/>
                  </a:lnTo>
                  <a:lnTo>
                    <a:pt x="486" y="210"/>
                  </a:lnTo>
                  <a:lnTo>
                    <a:pt x="482" y="217"/>
                  </a:lnTo>
                  <a:lnTo>
                    <a:pt x="478" y="225"/>
                  </a:lnTo>
                  <a:lnTo>
                    <a:pt x="473" y="232"/>
                  </a:lnTo>
                  <a:lnTo>
                    <a:pt x="466" y="239"/>
                  </a:lnTo>
                  <a:lnTo>
                    <a:pt x="453" y="255"/>
                  </a:lnTo>
                  <a:lnTo>
                    <a:pt x="437" y="270"/>
                  </a:lnTo>
                  <a:lnTo>
                    <a:pt x="430" y="279"/>
                  </a:lnTo>
                  <a:lnTo>
                    <a:pt x="423" y="288"/>
                  </a:lnTo>
                  <a:lnTo>
                    <a:pt x="417" y="298"/>
                  </a:lnTo>
                  <a:lnTo>
                    <a:pt x="411" y="309"/>
                  </a:lnTo>
                  <a:lnTo>
                    <a:pt x="406" y="321"/>
                  </a:lnTo>
                  <a:lnTo>
                    <a:pt x="402" y="334"/>
                  </a:lnTo>
                  <a:lnTo>
                    <a:pt x="400" y="348"/>
                  </a:lnTo>
                  <a:lnTo>
                    <a:pt x="399" y="364"/>
                  </a:lnTo>
                  <a:lnTo>
                    <a:pt x="396" y="362"/>
                  </a:lnTo>
                  <a:lnTo>
                    <a:pt x="392" y="361"/>
                  </a:lnTo>
                  <a:lnTo>
                    <a:pt x="387" y="361"/>
                  </a:lnTo>
                  <a:lnTo>
                    <a:pt x="381" y="362"/>
                  </a:lnTo>
                  <a:lnTo>
                    <a:pt x="367" y="363"/>
                  </a:lnTo>
                  <a:lnTo>
                    <a:pt x="353" y="364"/>
                  </a:lnTo>
                  <a:lnTo>
                    <a:pt x="333" y="425"/>
                  </a:lnTo>
                  <a:lnTo>
                    <a:pt x="333" y="441"/>
                  </a:lnTo>
                  <a:lnTo>
                    <a:pt x="336" y="464"/>
                  </a:lnTo>
                  <a:lnTo>
                    <a:pt x="340" y="477"/>
                  </a:lnTo>
                  <a:lnTo>
                    <a:pt x="344" y="487"/>
                  </a:lnTo>
                  <a:lnTo>
                    <a:pt x="347" y="491"/>
                  </a:lnTo>
                  <a:lnTo>
                    <a:pt x="351" y="495"/>
                  </a:lnTo>
                  <a:lnTo>
                    <a:pt x="355" y="497"/>
                  </a:lnTo>
                  <a:lnTo>
                    <a:pt x="360" y="499"/>
                  </a:lnTo>
                  <a:lnTo>
                    <a:pt x="358" y="515"/>
                  </a:lnTo>
                  <a:lnTo>
                    <a:pt x="357" y="528"/>
                  </a:lnTo>
                  <a:lnTo>
                    <a:pt x="356" y="537"/>
                  </a:lnTo>
                  <a:lnTo>
                    <a:pt x="354" y="544"/>
                  </a:lnTo>
                  <a:lnTo>
                    <a:pt x="354" y="551"/>
                  </a:lnTo>
                  <a:lnTo>
                    <a:pt x="354" y="558"/>
                  </a:lnTo>
                  <a:lnTo>
                    <a:pt x="355" y="567"/>
                  </a:lnTo>
                  <a:lnTo>
                    <a:pt x="360" y="579"/>
                  </a:lnTo>
                  <a:lnTo>
                    <a:pt x="352" y="585"/>
                  </a:lnTo>
                  <a:lnTo>
                    <a:pt x="346" y="591"/>
                  </a:lnTo>
                  <a:lnTo>
                    <a:pt x="340" y="598"/>
                  </a:lnTo>
                  <a:lnTo>
                    <a:pt x="335" y="606"/>
                  </a:lnTo>
                  <a:lnTo>
                    <a:pt x="331" y="615"/>
                  </a:lnTo>
                  <a:lnTo>
                    <a:pt x="329" y="625"/>
                  </a:lnTo>
                  <a:lnTo>
                    <a:pt x="327" y="635"/>
                  </a:lnTo>
                  <a:lnTo>
                    <a:pt x="327" y="647"/>
                  </a:lnTo>
                  <a:lnTo>
                    <a:pt x="318" y="646"/>
                  </a:lnTo>
                  <a:lnTo>
                    <a:pt x="306" y="645"/>
                  </a:lnTo>
                  <a:lnTo>
                    <a:pt x="300" y="645"/>
                  </a:lnTo>
                  <a:lnTo>
                    <a:pt x="295" y="645"/>
                  </a:lnTo>
                  <a:lnTo>
                    <a:pt x="289" y="646"/>
                  </a:lnTo>
                  <a:lnTo>
                    <a:pt x="286" y="64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5" name="Freeform 228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828261" y="3022144"/>
              <a:ext cx="54802" cy="99399"/>
            </a:xfrm>
            <a:custGeom>
              <a:avLst/>
              <a:gdLst>
                <a:gd name="T0" fmla="*/ 49212 w 120"/>
                <a:gd name="T1" fmla="*/ 51782 h 173"/>
                <a:gd name="T2" fmla="*/ 37729 w 120"/>
                <a:gd name="T3" fmla="*/ 31383 h 173"/>
                <a:gd name="T4" fmla="*/ 28707 w 120"/>
                <a:gd name="T5" fmla="*/ 14645 h 173"/>
                <a:gd name="T6" fmla="*/ 24606 w 120"/>
                <a:gd name="T7" fmla="*/ 8369 h 173"/>
                <a:gd name="T8" fmla="*/ 21735 w 120"/>
                <a:gd name="T9" fmla="*/ 4184 h 173"/>
                <a:gd name="T10" fmla="*/ 19685 w 120"/>
                <a:gd name="T11" fmla="*/ 2092 h 173"/>
                <a:gd name="T12" fmla="*/ 18455 w 120"/>
                <a:gd name="T13" fmla="*/ 1046 h 173"/>
                <a:gd name="T14" fmla="*/ 17634 w 120"/>
                <a:gd name="T15" fmla="*/ 523 h 173"/>
                <a:gd name="T16" fmla="*/ 15994 w 120"/>
                <a:gd name="T17" fmla="*/ 0 h 173"/>
                <a:gd name="T18" fmla="*/ 13533 w 120"/>
                <a:gd name="T19" fmla="*/ 0 h 173"/>
                <a:gd name="T20" fmla="*/ 11073 w 120"/>
                <a:gd name="T21" fmla="*/ 523 h 173"/>
                <a:gd name="T22" fmla="*/ 9842 w 120"/>
                <a:gd name="T23" fmla="*/ 1569 h 173"/>
                <a:gd name="T24" fmla="*/ 8612 w 120"/>
                <a:gd name="T25" fmla="*/ 2615 h 173"/>
                <a:gd name="T26" fmla="*/ 7792 w 120"/>
                <a:gd name="T27" fmla="*/ 4184 h 173"/>
                <a:gd name="T28" fmla="*/ 6562 w 120"/>
                <a:gd name="T29" fmla="*/ 6277 h 173"/>
                <a:gd name="T30" fmla="*/ 6152 w 120"/>
                <a:gd name="T31" fmla="*/ 7846 h 173"/>
                <a:gd name="T32" fmla="*/ 6152 w 120"/>
                <a:gd name="T33" fmla="*/ 10461 h 173"/>
                <a:gd name="T34" fmla="*/ 5741 w 120"/>
                <a:gd name="T35" fmla="*/ 15691 h 173"/>
                <a:gd name="T36" fmla="*/ 4921 w 120"/>
                <a:gd name="T37" fmla="*/ 21968 h 173"/>
                <a:gd name="T38" fmla="*/ 4101 w 120"/>
                <a:gd name="T39" fmla="*/ 25106 h 173"/>
                <a:gd name="T40" fmla="*/ 3281 w 120"/>
                <a:gd name="T41" fmla="*/ 28244 h 173"/>
                <a:gd name="T42" fmla="*/ 1640 w 120"/>
                <a:gd name="T43" fmla="*/ 31906 h 173"/>
                <a:gd name="T44" fmla="*/ 0 w 120"/>
                <a:gd name="T45" fmla="*/ 35567 h 173"/>
                <a:gd name="T46" fmla="*/ 2051 w 120"/>
                <a:gd name="T47" fmla="*/ 42890 h 173"/>
                <a:gd name="T48" fmla="*/ 4101 w 120"/>
                <a:gd name="T49" fmla="*/ 51782 h 173"/>
                <a:gd name="T50" fmla="*/ 6152 w 120"/>
                <a:gd name="T51" fmla="*/ 60150 h 173"/>
                <a:gd name="T52" fmla="*/ 8202 w 120"/>
                <a:gd name="T53" fmla="*/ 67473 h 173"/>
                <a:gd name="T54" fmla="*/ 9842 w 120"/>
                <a:gd name="T55" fmla="*/ 70088 h 173"/>
                <a:gd name="T56" fmla="*/ 12303 w 120"/>
                <a:gd name="T57" fmla="*/ 72703 h 173"/>
                <a:gd name="T58" fmla="*/ 15174 w 120"/>
                <a:gd name="T59" fmla="*/ 75842 h 173"/>
                <a:gd name="T60" fmla="*/ 18865 w 120"/>
                <a:gd name="T61" fmla="*/ 78980 h 173"/>
                <a:gd name="T62" fmla="*/ 22145 w 120"/>
                <a:gd name="T63" fmla="*/ 82118 h 173"/>
                <a:gd name="T64" fmla="*/ 24606 w 120"/>
                <a:gd name="T65" fmla="*/ 85257 h 173"/>
                <a:gd name="T66" fmla="*/ 25426 w 120"/>
                <a:gd name="T67" fmla="*/ 86303 h 173"/>
                <a:gd name="T68" fmla="*/ 26657 w 120"/>
                <a:gd name="T69" fmla="*/ 87872 h 173"/>
                <a:gd name="T70" fmla="*/ 27067 w 120"/>
                <a:gd name="T71" fmla="*/ 88918 h 173"/>
                <a:gd name="T72" fmla="*/ 27477 w 120"/>
                <a:gd name="T73" fmla="*/ 90487 h 173"/>
                <a:gd name="T74" fmla="*/ 31168 w 120"/>
                <a:gd name="T75" fmla="*/ 87349 h 173"/>
                <a:gd name="T76" fmla="*/ 35269 w 120"/>
                <a:gd name="T77" fmla="*/ 83687 h 173"/>
                <a:gd name="T78" fmla="*/ 38139 w 120"/>
                <a:gd name="T79" fmla="*/ 79503 h 173"/>
                <a:gd name="T80" fmla="*/ 41420 w 120"/>
                <a:gd name="T81" fmla="*/ 74273 h 173"/>
                <a:gd name="T82" fmla="*/ 43471 w 120"/>
                <a:gd name="T83" fmla="*/ 69042 h 173"/>
                <a:gd name="T84" fmla="*/ 45931 w 120"/>
                <a:gd name="T85" fmla="*/ 63289 h 173"/>
                <a:gd name="T86" fmla="*/ 47572 w 120"/>
                <a:gd name="T87" fmla="*/ 57535 h 173"/>
                <a:gd name="T88" fmla="*/ 49212 w 120"/>
                <a:gd name="T89" fmla="*/ 51782 h 17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" h="173">
                  <a:moveTo>
                    <a:pt x="120" y="99"/>
                  </a:moveTo>
                  <a:lnTo>
                    <a:pt x="92" y="60"/>
                  </a:lnTo>
                  <a:lnTo>
                    <a:pt x="70" y="28"/>
                  </a:lnTo>
                  <a:lnTo>
                    <a:pt x="60" y="16"/>
                  </a:lnTo>
                  <a:lnTo>
                    <a:pt x="53" y="8"/>
                  </a:lnTo>
                  <a:lnTo>
                    <a:pt x="48" y="4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7" y="1"/>
                  </a:lnTo>
                  <a:lnTo>
                    <a:pt x="24" y="3"/>
                  </a:lnTo>
                  <a:lnTo>
                    <a:pt x="21" y="5"/>
                  </a:lnTo>
                  <a:lnTo>
                    <a:pt x="19" y="8"/>
                  </a:lnTo>
                  <a:lnTo>
                    <a:pt x="16" y="12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30"/>
                  </a:lnTo>
                  <a:lnTo>
                    <a:pt x="12" y="42"/>
                  </a:lnTo>
                  <a:lnTo>
                    <a:pt x="10" y="48"/>
                  </a:lnTo>
                  <a:lnTo>
                    <a:pt x="8" y="54"/>
                  </a:lnTo>
                  <a:lnTo>
                    <a:pt x="4" y="61"/>
                  </a:lnTo>
                  <a:lnTo>
                    <a:pt x="0" y="68"/>
                  </a:lnTo>
                  <a:lnTo>
                    <a:pt x="5" y="82"/>
                  </a:lnTo>
                  <a:lnTo>
                    <a:pt x="10" y="99"/>
                  </a:lnTo>
                  <a:lnTo>
                    <a:pt x="15" y="115"/>
                  </a:lnTo>
                  <a:lnTo>
                    <a:pt x="20" y="129"/>
                  </a:lnTo>
                  <a:lnTo>
                    <a:pt x="24" y="134"/>
                  </a:lnTo>
                  <a:lnTo>
                    <a:pt x="30" y="139"/>
                  </a:lnTo>
                  <a:lnTo>
                    <a:pt x="37" y="145"/>
                  </a:lnTo>
                  <a:lnTo>
                    <a:pt x="46" y="151"/>
                  </a:lnTo>
                  <a:lnTo>
                    <a:pt x="54" y="157"/>
                  </a:lnTo>
                  <a:lnTo>
                    <a:pt x="60" y="163"/>
                  </a:lnTo>
                  <a:lnTo>
                    <a:pt x="62" y="165"/>
                  </a:lnTo>
                  <a:lnTo>
                    <a:pt x="65" y="168"/>
                  </a:lnTo>
                  <a:lnTo>
                    <a:pt x="66" y="170"/>
                  </a:lnTo>
                  <a:lnTo>
                    <a:pt x="67" y="173"/>
                  </a:lnTo>
                  <a:lnTo>
                    <a:pt x="76" y="167"/>
                  </a:lnTo>
                  <a:lnTo>
                    <a:pt x="86" y="160"/>
                  </a:lnTo>
                  <a:lnTo>
                    <a:pt x="93" y="152"/>
                  </a:lnTo>
                  <a:lnTo>
                    <a:pt x="101" y="142"/>
                  </a:lnTo>
                  <a:lnTo>
                    <a:pt x="106" y="132"/>
                  </a:lnTo>
                  <a:lnTo>
                    <a:pt x="112" y="121"/>
                  </a:lnTo>
                  <a:lnTo>
                    <a:pt x="116" y="110"/>
                  </a:lnTo>
                  <a:lnTo>
                    <a:pt x="120" y="9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6" name="Freeform 229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502983" y="2872172"/>
              <a:ext cx="81319" cy="25006"/>
            </a:xfrm>
            <a:custGeom>
              <a:avLst/>
              <a:gdLst>
                <a:gd name="T0" fmla="*/ 84137 w 200"/>
                <a:gd name="T1" fmla="*/ 32965 h 98"/>
                <a:gd name="T2" fmla="*/ 82034 w 200"/>
                <a:gd name="T3" fmla="*/ 33565 h 98"/>
                <a:gd name="T4" fmla="*/ 78247 w 200"/>
                <a:gd name="T5" fmla="*/ 35962 h 98"/>
                <a:gd name="T6" fmla="*/ 74461 w 200"/>
                <a:gd name="T7" fmla="*/ 38959 h 98"/>
                <a:gd name="T8" fmla="*/ 69834 w 200"/>
                <a:gd name="T9" fmla="*/ 43754 h 98"/>
                <a:gd name="T10" fmla="*/ 65206 w 200"/>
                <a:gd name="T11" fmla="*/ 47949 h 98"/>
                <a:gd name="T12" fmla="*/ 60999 w 200"/>
                <a:gd name="T13" fmla="*/ 52145 h 98"/>
                <a:gd name="T14" fmla="*/ 57634 w 200"/>
                <a:gd name="T15" fmla="*/ 55741 h 98"/>
                <a:gd name="T16" fmla="*/ 55951 w 200"/>
                <a:gd name="T17" fmla="*/ 58738 h 98"/>
                <a:gd name="T18" fmla="*/ 53427 w 200"/>
                <a:gd name="T19" fmla="*/ 58738 h 98"/>
                <a:gd name="T20" fmla="*/ 51324 w 200"/>
                <a:gd name="T21" fmla="*/ 58738 h 98"/>
                <a:gd name="T22" fmla="*/ 48799 w 200"/>
                <a:gd name="T23" fmla="*/ 58139 h 98"/>
                <a:gd name="T24" fmla="*/ 46696 w 200"/>
                <a:gd name="T25" fmla="*/ 56940 h 98"/>
                <a:gd name="T26" fmla="*/ 44593 w 200"/>
                <a:gd name="T27" fmla="*/ 55741 h 98"/>
                <a:gd name="T28" fmla="*/ 43331 w 200"/>
                <a:gd name="T29" fmla="*/ 52744 h 98"/>
                <a:gd name="T30" fmla="*/ 42489 w 200"/>
                <a:gd name="T31" fmla="*/ 49148 h 98"/>
                <a:gd name="T32" fmla="*/ 42069 w 200"/>
                <a:gd name="T33" fmla="*/ 44353 h 98"/>
                <a:gd name="T34" fmla="*/ 38282 w 200"/>
                <a:gd name="T35" fmla="*/ 47949 h 98"/>
                <a:gd name="T36" fmla="*/ 34496 w 200"/>
                <a:gd name="T37" fmla="*/ 51546 h 98"/>
                <a:gd name="T38" fmla="*/ 32813 w 200"/>
                <a:gd name="T39" fmla="*/ 53943 h 98"/>
                <a:gd name="T40" fmla="*/ 30289 w 200"/>
                <a:gd name="T41" fmla="*/ 55741 h 98"/>
                <a:gd name="T42" fmla="*/ 28186 w 200"/>
                <a:gd name="T43" fmla="*/ 57539 h 98"/>
                <a:gd name="T44" fmla="*/ 25241 w 200"/>
                <a:gd name="T45" fmla="*/ 58738 h 98"/>
                <a:gd name="T46" fmla="*/ 16407 w 200"/>
                <a:gd name="T47" fmla="*/ 58738 h 98"/>
                <a:gd name="T48" fmla="*/ 14303 w 200"/>
                <a:gd name="T49" fmla="*/ 58738 h 98"/>
                <a:gd name="T50" fmla="*/ 11779 w 200"/>
                <a:gd name="T51" fmla="*/ 56940 h 98"/>
                <a:gd name="T52" fmla="*/ 9255 w 200"/>
                <a:gd name="T53" fmla="*/ 55142 h 98"/>
                <a:gd name="T54" fmla="*/ 6310 w 200"/>
                <a:gd name="T55" fmla="*/ 53344 h 98"/>
                <a:gd name="T56" fmla="*/ 3786 w 200"/>
                <a:gd name="T57" fmla="*/ 50946 h 98"/>
                <a:gd name="T58" fmla="*/ 1683 w 200"/>
                <a:gd name="T59" fmla="*/ 48549 h 98"/>
                <a:gd name="T60" fmla="*/ 421 w 200"/>
                <a:gd name="T61" fmla="*/ 46151 h 98"/>
                <a:gd name="T62" fmla="*/ 0 w 200"/>
                <a:gd name="T63" fmla="*/ 44353 h 98"/>
                <a:gd name="T64" fmla="*/ 2103 w 200"/>
                <a:gd name="T65" fmla="*/ 42555 h 98"/>
                <a:gd name="T66" fmla="*/ 4207 w 200"/>
                <a:gd name="T67" fmla="*/ 40158 h 98"/>
                <a:gd name="T68" fmla="*/ 5890 w 200"/>
                <a:gd name="T69" fmla="*/ 35962 h 98"/>
                <a:gd name="T70" fmla="*/ 8414 w 200"/>
                <a:gd name="T71" fmla="*/ 31766 h 98"/>
                <a:gd name="T72" fmla="*/ 9676 w 200"/>
                <a:gd name="T73" fmla="*/ 26972 h 98"/>
                <a:gd name="T74" fmla="*/ 11358 w 200"/>
                <a:gd name="T75" fmla="*/ 22177 h 98"/>
                <a:gd name="T76" fmla="*/ 12621 w 200"/>
                <a:gd name="T77" fmla="*/ 16782 h 98"/>
                <a:gd name="T78" fmla="*/ 13883 w 200"/>
                <a:gd name="T79" fmla="*/ 11388 h 98"/>
                <a:gd name="T80" fmla="*/ 27765 w 200"/>
                <a:gd name="T81" fmla="*/ 8391 h 98"/>
                <a:gd name="T82" fmla="*/ 43331 w 200"/>
                <a:gd name="T83" fmla="*/ 5394 h 98"/>
                <a:gd name="T84" fmla="*/ 60999 w 200"/>
                <a:gd name="T85" fmla="*/ 2397 h 98"/>
                <a:gd name="T86" fmla="*/ 81192 w 200"/>
                <a:gd name="T87" fmla="*/ 0 h 98"/>
                <a:gd name="T88" fmla="*/ 69834 w 200"/>
                <a:gd name="T89" fmla="*/ 18580 h 98"/>
                <a:gd name="T90" fmla="*/ 69834 w 200"/>
                <a:gd name="T91" fmla="*/ 20378 h 98"/>
                <a:gd name="T92" fmla="*/ 68992 w 200"/>
                <a:gd name="T93" fmla="*/ 22177 h 98"/>
                <a:gd name="T94" fmla="*/ 68151 w 200"/>
                <a:gd name="T95" fmla="*/ 23375 h 98"/>
                <a:gd name="T96" fmla="*/ 67730 w 200"/>
                <a:gd name="T97" fmla="*/ 24574 h 98"/>
                <a:gd name="T98" fmla="*/ 66048 w 200"/>
                <a:gd name="T99" fmla="*/ 26972 h 98"/>
                <a:gd name="T100" fmla="*/ 65627 w 200"/>
                <a:gd name="T101" fmla="*/ 28170 h 98"/>
                <a:gd name="T102" fmla="*/ 65627 w 200"/>
                <a:gd name="T103" fmla="*/ 29369 h 98"/>
                <a:gd name="T104" fmla="*/ 66048 w 200"/>
                <a:gd name="T105" fmla="*/ 29968 h 98"/>
                <a:gd name="T106" fmla="*/ 66889 w 200"/>
                <a:gd name="T107" fmla="*/ 29968 h 98"/>
                <a:gd name="T108" fmla="*/ 68572 w 200"/>
                <a:gd name="T109" fmla="*/ 30568 h 98"/>
                <a:gd name="T110" fmla="*/ 74461 w 200"/>
                <a:gd name="T111" fmla="*/ 31766 h 98"/>
                <a:gd name="T112" fmla="*/ 84137 w 200"/>
                <a:gd name="T113" fmla="*/ 32965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0" h="98">
                  <a:moveTo>
                    <a:pt x="200" y="55"/>
                  </a:moveTo>
                  <a:lnTo>
                    <a:pt x="195" y="56"/>
                  </a:lnTo>
                  <a:lnTo>
                    <a:pt x="186" y="60"/>
                  </a:lnTo>
                  <a:lnTo>
                    <a:pt x="177" y="65"/>
                  </a:lnTo>
                  <a:lnTo>
                    <a:pt x="166" y="73"/>
                  </a:lnTo>
                  <a:lnTo>
                    <a:pt x="155" y="80"/>
                  </a:lnTo>
                  <a:lnTo>
                    <a:pt x="145" y="87"/>
                  </a:lnTo>
                  <a:lnTo>
                    <a:pt x="137" y="93"/>
                  </a:lnTo>
                  <a:lnTo>
                    <a:pt x="133" y="98"/>
                  </a:lnTo>
                  <a:lnTo>
                    <a:pt x="127" y="98"/>
                  </a:lnTo>
                  <a:lnTo>
                    <a:pt x="122" y="98"/>
                  </a:lnTo>
                  <a:lnTo>
                    <a:pt x="116" y="97"/>
                  </a:lnTo>
                  <a:lnTo>
                    <a:pt x="111" y="95"/>
                  </a:lnTo>
                  <a:lnTo>
                    <a:pt x="106" y="93"/>
                  </a:lnTo>
                  <a:lnTo>
                    <a:pt x="103" y="88"/>
                  </a:lnTo>
                  <a:lnTo>
                    <a:pt x="101" y="82"/>
                  </a:lnTo>
                  <a:lnTo>
                    <a:pt x="100" y="74"/>
                  </a:lnTo>
                  <a:lnTo>
                    <a:pt x="91" y="80"/>
                  </a:lnTo>
                  <a:lnTo>
                    <a:pt x="82" y="86"/>
                  </a:lnTo>
                  <a:lnTo>
                    <a:pt x="78" y="90"/>
                  </a:lnTo>
                  <a:lnTo>
                    <a:pt x="72" y="93"/>
                  </a:lnTo>
                  <a:lnTo>
                    <a:pt x="67" y="96"/>
                  </a:lnTo>
                  <a:lnTo>
                    <a:pt x="60" y="98"/>
                  </a:lnTo>
                  <a:lnTo>
                    <a:pt x="39" y="98"/>
                  </a:lnTo>
                  <a:lnTo>
                    <a:pt x="34" y="98"/>
                  </a:lnTo>
                  <a:lnTo>
                    <a:pt x="28" y="95"/>
                  </a:lnTo>
                  <a:lnTo>
                    <a:pt x="22" y="92"/>
                  </a:lnTo>
                  <a:lnTo>
                    <a:pt x="15" y="89"/>
                  </a:lnTo>
                  <a:lnTo>
                    <a:pt x="9" y="85"/>
                  </a:lnTo>
                  <a:lnTo>
                    <a:pt x="4" y="81"/>
                  </a:lnTo>
                  <a:lnTo>
                    <a:pt x="1" y="77"/>
                  </a:lnTo>
                  <a:lnTo>
                    <a:pt x="0" y="74"/>
                  </a:lnTo>
                  <a:lnTo>
                    <a:pt x="5" y="71"/>
                  </a:lnTo>
                  <a:lnTo>
                    <a:pt x="10" y="67"/>
                  </a:lnTo>
                  <a:lnTo>
                    <a:pt x="14" y="60"/>
                  </a:lnTo>
                  <a:lnTo>
                    <a:pt x="20" y="53"/>
                  </a:lnTo>
                  <a:lnTo>
                    <a:pt x="23" y="45"/>
                  </a:lnTo>
                  <a:lnTo>
                    <a:pt x="27" y="37"/>
                  </a:lnTo>
                  <a:lnTo>
                    <a:pt x="30" y="28"/>
                  </a:lnTo>
                  <a:lnTo>
                    <a:pt x="33" y="19"/>
                  </a:lnTo>
                  <a:lnTo>
                    <a:pt x="66" y="14"/>
                  </a:lnTo>
                  <a:lnTo>
                    <a:pt x="103" y="9"/>
                  </a:lnTo>
                  <a:lnTo>
                    <a:pt x="145" y="4"/>
                  </a:lnTo>
                  <a:lnTo>
                    <a:pt x="193" y="0"/>
                  </a:lnTo>
                  <a:lnTo>
                    <a:pt x="166" y="31"/>
                  </a:lnTo>
                  <a:lnTo>
                    <a:pt x="166" y="34"/>
                  </a:lnTo>
                  <a:lnTo>
                    <a:pt x="164" y="37"/>
                  </a:lnTo>
                  <a:lnTo>
                    <a:pt x="162" y="39"/>
                  </a:lnTo>
                  <a:lnTo>
                    <a:pt x="161" y="41"/>
                  </a:lnTo>
                  <a:lnTo>
                    <a:pt x="157" y="45"/>
                  </a:lnTo>
                  <a:lnTo>
                    <a:pt x="156" y="47"/>
                  </a:lnTo>
                  <a:lnTo>
                    <a:pt x="156" y="49"/>
                  </a:lnTo>
                  <a:lnTo>
                    <a:pt x="157" y="50"/>
                  </a:lnTo>
                  <a:lnTo>
                    <a:pt x="159" y="50"/>
                  </a:lnTo>
                  <a:lnTo>
                    <a:pt x="163" y="51"/>
                  </a:lnTo>
                  <a:lnTo>
                    <a:pt x="177" y="53"/>
                  </a:lnTo>
                  <a:lnTo>
                    <a:pt x="200" y="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7" name="Freeform 230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434038" y="2647214"/>
              <a:ext cx="93695" cy="80218"/>
            </a:xfrm>
            <a:custGeom>
              <a:avLst/>
              <a:gdLst>
                <a:gd name="T0" fmla="*/ 0 w 186"/>
                <a:gd name="T1" fmla="*/ 57597 h 142"/>
                <a:gd name="T2" fmla="*/ 905 w 186"/>
                <a:gd name="T3" fmla="*/ 59654 h 142"/>
                <a:gd name="T4" fmla="*/ 1357 w 186"/>
                <a:gd name="T5" fmla="*/ 55026 h 142"/>
                <a:gd name="T6" fmla="*/ 1357 w 186"/>
                <a:gd name="T7" fmla="*/ 47826 h 142"/>
                <a:gd name="T8" fmla="*/ 4071 w 186"/>
                <a:gd name="T9" fmla="*/ 42169 h 142"/>
                <a:gd name="T10" fmla="*/ 7690 w 186"/>
                <a:gd name="T11" fmla="*/ 35484 h 142"/>
                <a:gd name="T12" fmla="*/ 9047 w 186"/>
                <a:gd name="T13" fmla="*/ 28799 h 142"/>
                <a:gd name="T14" fmla="*/ 10404 w 186"/>
                <a:gd name="T15" fmla="*/ 23656 h 142"/>
                <a:gd name="T16" fmla="*/ 12666 w 186"/>
                <a:gd name="T17" fmla="*/ 19028 h 142"/>
                <a:gd name="T18" fmla="*/ 15832 w 186"/>
                <a:gd name="T19" fmla="*/ 16456 h 142"/>
                <a:gd name="T20" fmla="*/ 18547 w 186"/>
                <a:gd name="T21" fmla="*/ 19542 h 142"/>
                <a:gd name="T22" fmla="*/ 19451 w 186"/>
                <a:gd name="T23" fmla="*/ 25199 h 142"/>
                <a:gd name="T24" fmla="*/ 21261 w 186"/>
                <a:gd name="T25" fmla="*/ 29827 h 142"/>
                <a:gd name="T26" fmla="*/ 24880 w 186"/>
                <a:gd name="T27" fmla="*/ 33427 h 142"/>
                <a:gd name="T28" fmla="*/ 39355 w 186"/>
                <a:gd name="T29" fmla="*/ 34455 h 142"/>
                <a:gd name="T30" fmla="*/ 35736 w 186"/>
                <a:gd name="T31" fmla="*/ 21085 h 142"/>
                <a:gd name="T32" fmla="*/ 31212 w 186"/>
                <a:gd name="T33" fmla="*/ 18513 h 142"/>
                <a:gd name="T34" fmla="*/ 28498 w 186"/>
                <a:gd name="T35" fmla="*/ 15428 h 142"/>
                <a:gd name="T36" fmla="*/ 27594 w 186"/>
                <a:gd name="T37" fmla="*/ 11828 h 142"/>
                <a:gd name="T38" fmla="*/ 31665 w 186"/>
                <a:gd name="T39" fmla="*/ 8742 h 142"/>
                <a:gd name="T40" fmla="*/ 39355 w 186"/>
                <a:gd name="T41" fmla="*/ 7200 h 142"/>
                <a:gd name="T42" fmla="*/ 44331 w 186"/>
                <a:gd name="T43" fmla="*/ 5143 h 142"/>
                <a:gd name="T44" fmla="*/ 50211 w 186"/>
                <a:gd name="T45" fmla="*/ 3086 h 142"/>
                <a:gd name="T46" fmla="*/ 58806 w 186"/>
                <a:gd name="T47" fmla="*/ 1543 h 142"/>
                <a:gd name="T48" fmla="*/ 66496 w 186"/>
                <a:gd name="T49" fmla="*/ 514 h 142"/>
                <a:gd name="T50" fmla="*/ 71924 w 186"/>
                <a:gd name="T51" fmla="*/ 1029 h 142"/>
                <a:gd name="T52" fmla="*/ 79614 w 186"/>
                <a:gd name="T53" fmla="*/ 514 h 142"/>
                <a:gd name="T54" fmla="*/ 82781 w 186"/>
                <a:gd name="T55" fmla="*/ 5143 h 142"/>
                <a:gd name="T56" fmla="*/ 80519 w 186"/>
                <a:gd name="T57" fmla="*/ 13371 h 142"/>
                <a:gd name="T58" fmla="*/ 76448 w 186"/>
                <a:gd name="T59" fmla="*/ 20570 h 142"/>
                <a:gd name="T60" fmla="*/ 71924 w 186"/>
                <a:gd name="T61" fmla="*/ 26227 h 142"/>
                <a:gd name="T62" fmla="*/ 70115 w 186"/>
                <a:gd name="T63" fmla="*/ 32398 h 142"/>
                <a:gd name="T64" fmla="*/ 69210 w 186"/>
                <a:gd name="T65" fmla="*/ 39084 h 142"/>
                <a:gd name="T66" fmla="*/ 54283 w 186"/>
                <a:gd name="T67" fmla="*/ 73025 h 142"/>
                <a:gd name="T68" fmla="*/ 36188 w 186"/>
                <a:gd name="T69" fmla="*/ 62740 h 142"/>
                <a:gd name="T70" fmla="*/ 15832 w 186"/>
                <a:gd name="T71" fmla="*/ 60168 h 142"/>
                <a:gd name="T72" fmla="*/ 3619 w 186"/>
                <a:gd name="T73" fmla="*/ 58111 h 1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6" h="142">
                  <a:moveTo>
                    <a:pt x="0" y="111"/>
                  </a:moveTo>
                  <a:lnTo>
                    <a:pt x="0" y="112"/>
                  </a:lnTo>
                  <a:lnTo>
                    <a:pt x="1" y="114"/>
                  </a:lnTo>
                  <a:lnTo>
                    <a:pt x="2" y="116"/>
                  </a:lnTo>
                  <a:lnTo>
                    <a:pt x="7" y="117"/>
                  </a:lnTo>
                  <a:lnTo>
                    <a:pt x="3" y="107"/>
                  </a:lnTo>
                  <a:lnTo>
                    <a:pt x="2" y="99"/>
                  </a:lnTo>
                  <a:lnTo>
                    <a:pt x="3" y="93"/>
                  </a:lnTo>
                  <a:lnTo>
                    <a:pt x="6" y="87"/>
                  </a:lnTo>
                  <a:lnTo>
                    <a:pt x="9" y="82"/>
                  </a:lnTo>
                  <a:lnTo>
                    <a:pt x="13" y="76"/>
                  </a:lnTo>
                  <a:lnTo>
                    <a:pt x="17" y="69"/>
                  </a:lnTo>
                  <a:lnTo>
                    <a:pt x="20" y="61"/>
                  </a:lnTo>
                  <a:lnTo>
                    <a:pt x="20" y="56"/>
                  </a:lnTo>
                  <a:lnTo>
                    <a:pt x="21" y="51"/>
                  </a:lnTo>
                  <a:lnTo>
                    <a:pt x="23" y="46"/>
                  </a:lnTo>
                  <a:lnTo>
                    <a:pt x="25" y="42"/>
                  </a:lnTo>
                  <a:lnTo>
                    <a:pt x="28" y="37"/>
                  </a:lnTo>
                  <a:lnTo>
                    <a:pt x="31" y="34"/>
                  </a:lnTo>
                  <a:lnTo>
                    <a:pt x="35" y="32"/>
                  </a:lnTo>
                  <a:lnTo>
                    <a:pt x="40" y="31"/>
                  </a:lnTo>
                  <a:lnTo>
                    <a:pt x="41" y="38"/>
                  </a:lnTo>
                  <a:lnTo>
                    <a:pt x="41" y="43"/>
                  </a:lnTo>
                  <a:lnTo>
                    <a:pt x="43" y="49"/>
                  </a:lnTo>
                  <a:lnTo>
                    <a:pt x="45" y="54"/>
                  </a:lnTo>
                  <a:lnTo>
                    <a:pt x="47" y="58"/>
                  </a:lnTo>
                  <a:lnTo>
                    <a:pt x="51" y="62"/>
                  </a:lnTo>
                  <a:lnTo>
                    <a:pt x="55" y="65"/>
                  </a:lnTo>
                  <a:lnTo>
                    <a:pt x="59" y="67"/>
                  </a:lnTo>
                  <a:lnTo>
                    <a:pt x="87" y="67"/>
                  </a:lnTo>
                  <a:lnTo>
                    <a:pt x="87" y="43"/>
                  </a:lnTo>
                  <a:lnTo>
                    <a:pt x="79" y="41"/>
                  </a:lnTo>
                  <a:lnTo>
                    <a:pt x="74" y="38"/>
                  </a:lnTo>
                  <a:lnTo>
                    <a:pt x="69" y="36"/>
                  </a:lnTo>
                  <a:lnTo>
                    <a:pt x="66" y="33"/>
                  </a:lnTo>
                  <a:lnTo>
                    <a:pt x="63" y="30"/>
                  </a:lnTo>
                  <a:lnTo>
                    <a:pt x="62" y="27"/>
                  </a:lnTo>
                  <a:lnTo>
                    <a:pt x="61" y="23"/>
                  </a:lnTo>
                  <a:lnTo>
                    <a:pt x="59" y="18"/>
                  </a:lnTo>
                  <a:lnTo>
                    <a:pt x="70" y="17"/>
                  </a:lnTo>
                  <a:lnTo>
                    <a:pt x="79" y="16"/>
                  </a:lnTo>
                  <a:lnTo>
                    <a:pt x="87" y="14"/>
                  </a:lnTo>
                  <a:lnTo>
                    <a:pt x="92" y="12"/>
                  </a:lnTo>
                  <a:lnTo>
                    <a:pt x="98" y="10"/>
                  </a:lnTo>
                  <a:lnTo>
                    <a:pt x="103" y="8"/>
                  </a:lnTo>
                  <a:lnTo>
                    <a:pt x="111" y="6"/>
                  </a:lnTo>
                  <a:lnTo>
                    <a:pt x="120" y="6"/>
                  </a:lnTo>
                  <a:lnTo>
                    <a:pt x="130" y="3"/>
                  </a:lnTo>
                  <a:lnTo>
                    <a:pt x="140" y="0"/>
                  </a:lnTo>
                  <a:lnTo>
                    <a:pt x="147" y="1"/>
                  </a:lnTo>
                  <a:lnTo>
                    <a:pt x="154" y="2"/>
                  </a:lnTo>
                  <a:lnTo>
                    <a:pt x="159" y="2"/>
                  </a:lnTo>
                  <a:lnTo>
                    <a:pt x="165" y="2"/>
                  </a:lnTo>
                  <a:lnTo>
                    <a:pt x="176" y="1"/>
                  </a:lnTo>
                  <a:lnTo>
                    <a:pt x="186" y="0"/>
                  </a:lnTo>
                  <a:lnTo>
                    <a:pt x="183" y="10"/>
                  </a:lnTo>
                  <a:lnTo>
                    <a:pt x="181" y="19"/>
                  </a:lnTo>
                  <a:lnTo>
                    <a:pt x="178" y="26"/>
                  </a:lnTo>
                  <a:lnTo>
                    <a:pt x="176" y="32"/>
                  </a:lnTo>
                  <a:lnTo>
                    <a:pt x="169" y="40"/>
                  </a:lnTo>
                  <a:lnTo>
                    <a:pt x="165" y="45"/>
                  </a:lnTo>
                  <a:lnTo>
                    <a:pt x="159" y="51"/>
                  </a:lnTo>
                  <a:lnTo>
                    <a:pt x="156" y="58"/>
                  </a:lnTo>
                  <a:lnTo>
                    <a:pt x="155" y="63"/>
                  </a:lnTo>
                  <a:lnTo>
                    <a:pt x="154" y="69"/>
                  </a:lnTo>
                  <a:lnTo>
                    <a:pt x="153" y="76"/>
                  </a:lnTo>
                  <a:lnTo>
                    <a:pt x="153" y="86"/>
                  </a:lnTo>
                  <a:lnTo>
                    <a:pt x="120" y="142"/>
                  </a:lnTo>
                  <a:lnTo>
                    <a:pt x="93" y="123"/>
                  </a:lnTo>
                  <a:lnTo>
                    <a:pt x="80" y="122"/>
                  </a:lnTo>
                  <a:lnTo>
                    <a:pt x="52" y="119"/>
                  </a:lnTo>
                  <a:lnTo>
                    <a:pt x="35" y="117"/>
                  </a:lnTo>
                  <a:lnTo>
                    <a:pt x="20" y="115"/>
                  </a:lnTo>
                  <a:lnTo>
                    <a:pt x="8" y="113"/>
                  </a:lnTo>
                  <a:lnTo>
                    <a:pt x="0" y="11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8" name="Freeform 231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412824" y="2716968"/>
              <a:ext cx="93695" cy="62779"/>
            </a:xfrm>
            <a:custGeom>
              <a:avLst/>
              <a:gdLst>
                <a:gd name="T0" fmla="*/ 84138 w 192"/>
                <a:gd name="T1" fmla="*/ 33201 h 105"/>
                <a:gd name="T2" fmla="*/ 82823 w 192"/>
                <a:gd name="T3" fmla="*/ 33746 h 105"/>
                <a:gd name="T4" fmla="*/ 80632 w 192"/>
                <a:gd name="T5" fmla="*/ 34290 h 105"/>
                <a:gd name="T6" fmla="*/ 78879 w 192"/>
                <a:gd name="T7" fmla="*/ 34834 h 105"/>
                <a:gd name="T8" fmla="*/ 77565 w 192"/>
                <a:gd name="T9" fmla="*/ 36467 h 105"/>
                <a:gd name="T10" fmla="*/ 73621 w 192"/>
                <a:gd name="T11" fmla="*/ 39189 h 105"/>
                <a:gd name="T12" fmla="*/ 70115 w 192"/>
                <a:gd name="T13" fmla="*/ 42999 h 105"/>
                <a:gd name="T14" fmla="*/ 67486 w 192"/>
                <a:gd name="T15" fmla="*/ 46809 h 105"/>
                <a:gd name="T16" fmla="*/ 64418 w 192"/>
                <a:gd name="T17" fmla="*/ 50619 h 105"/>
                <a:gd name="T18" fmla="*/ 62665 w 192"/>
                <a:gd name="T19" fmla="*/ 53884 h 105"/>
                <a:gd name="T20" fmla="*/ 60912 w 192"/>
                <a:gd name="T21" fmla="*/ 57150 h 105"/>
                <a:gd name="T22" fmla="*/ 52586 w 192"/>
                <a:gd name="T23" fmla="*/ 52796 h 105"/>
                <a:gd name="T24" fmla="*/ 44698 w 192"/>
                <a:gd name="T25" fmla="*/ 48441 h 105"/>
                <a:gd name="T26" fmla="*/ 37687 w 192"/>
                <a:gd name="T27" fmla="*/ 43543 h 105"/>
                <a:gd name="T28" fmla="*/ 30237 w 192"/>
                <a:gd name="T29" fmla="*/ 38644 h 105"/>
                <a:gd name="T30" fmla="*/ 23226 w 192"/>
                <a:gd name="T31" fmla="*/ 33201 h 105"/>
                <a:gd name="T32" fmla="*/ 15776 w 192"/>
                <a:gd name="T33" fmla="*/ 28847 h 105"/>
                <a:gd name="T34" fmla="*/ 8326 w 192"/>
                <a:gd name="T35" fmla="*/ 23949 h 105"/>
                <a:gd name="T36" fmla="*/ 0 w 192"/>
                <a:gd name="T37" fmla="*/ 20139 h 105"/>
                <a:gd name="T38" fmla="*/ 0 w 192"/>
                <a:gd name="T39" fmla="*/ 7076 h 105"/>
                <a:gd name="T40" fmla="*/ 3068 w 192"/>
                <a:gd name="T41" fmla="*/ 3810 h 105"/>
                <a:gd name="T42" fmla="*/ 7012 w 192"/>
                <a:gd name="T43" fmla="*/ 2177 h 105"/>
                <a:gd name="T44" fmla="*/ 12708 w 192"/>
                <a:gd name="T45" fmla="*/ 544 h 105"/>
                <a:gd name="T46" fmla="*/ 17529 w 192"/>
                <a:gd name="T47" fmla="*/ 0 h 105"/>
                <a:gd name="T48" fmla="*/ 26293 w 192"/>
                <a:gd name="T49" fmla="*/ 1089 h 105"/>
                <a:gd name="T50" fmla="*/ 40754 w 192"/>
                <a:gd name="T51" fmla="*/ 2721 h 105"/>
                <a:gd name="T52" fmla="*/ 48642 w 192"/>
                <a:gd name="T53" fmla="*/ 3810 h 105"/>
                <a:gd name="T54" fmla="*/ 56092 w 192"/>
                <a:gd name="T55" fmla="*/ 3810 h 105"/>
                <a:gd name="T56" fmla="*/ 62665 w 192"/>
                <a:gd name="T57" fmla="*/ 3810 h 105"/>
                <a:gd name="T58" fmla="*/ 67047 w 192"/>
                <a:gd name="T59" fmla="*/ 3266 h 105"/>
                <a:gd name="T60" fmla="*/ 67924 w 192"/>
                <a:gd name="T61" fmla="*/ 5987 h 105"/>
                <a:gd name="T62" fmla="*/ 69677 w 192"/>
                <a:gd name="T63" fmla="*/ 9253 h 105"/>
                <a:gd name="T64" fmla="*/ 70553 w 192"/>
                <a:gd name="T65" fmla="*/ 10886 h 105"/>
                <a:gd name="T66" fmla="*/ 71868 w 192"/>
                <a:gd name="T67" fmla="*/ 12519 h 105"/>
                <a:gd name="T68" fmla="*/ 72306 w 192"/>
                <a:gd name="T69" fmla="*/ 14696 h 105"/>
                <a:gd name="T70" fmla="*/ 72744 w 192"/>
                <a:gd name="T71" fmla="*/ 16873 h 105"/>
                <a:gd name="T72" fmla="*/ 74497 w 192"/>
                <a:gd name="T73" fmla="*/ 17417 h 105"/>
                <a:gd name="T74" fmla="*/ 77565 w 192"/>
                <a:gd name="T75" fmla="*/ 17961 h 105"/>
                <a:gd name="T76" fmla="*/ 78879 w 192"/>
                <a:gd name="T77" fmla="*/ 18506 h 105"/>
                <a:gd name="T78" fmla="*/ 80194 w 192"/>
                <a:gd name="T79" fmla="*/ 18506 h 105"/>
                <a:gd name="T80" fmla="*/ 82385 w 192"/>
                <a:gd name="T81" fmla="*/ 17961 h 105"/>
                <a:gd name="T82" fmla="*/ 84138 w 192"/>
                <a:gd name="T83" fmla="*/ 16873 h 105"/>
                <a:gd name="T84" fmla="*/ 84138 w 192"/>
                <a:gd name="T85" fmla="*/ 33201 h 10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92" h="105">
                  <a:moveTo>
                    <a:pt x="192" y="61"/>
                  </a:moveTo>
                  <a:lnTo>
                    <a:pt x="189" y="62"/>
                  </a:lnTo>
                  <a:lnTo>
                    <a:pt x="184" y="63"/>
                  </a:lnTo>
                  <a:lnTo>
                    <a:pt x="180" y="64"/>
                  </a:lnTo>
                  <a:lnTo>
                    <a:pt x="177" y="67"/>
                  </a:lnTo>
                  <a:lnTo>
                    <a:pt x="168" y="72"/>
                  </a:lnTo>
                  <a:lnTo>
                    <a:pt x="160" y="79"/>
                  </a:lnTo>
                  <a:lnTo>
                    <a:pt x="154" y="86"/>
                  </a:lnTo>
                  <a:lnTo>
                    <a:pt x="147" y="93"/>
                  </a:lnTo>
                  <a:lnTo>
                    <a:pt x="143" y="99"/>
                  </a:lnTo>
                  <a:lnTo>
                    <a:pt x="139" y="105"/>
                  </a:lnTo>
                  <a:lnTo>
                    <a:pt x="120" y="97"/>
                  </a:lnTo>
                  <a:lnTo>
                    <a:pt x="102" y="89"/>
                  </a:lnTo>
                  <a:lnTo>
                    <a:pt x="86" y="80"/>
                  </a:lnTo>
                  <a:lnTo>
                    <a:pt x="69" y="71"/>
                  </a:lnTo>
                  <a:lnTo>
                    <a:pt x="53" y="61"/>
                  </a:lnTo>
                  <a:lnTo>
                    <a:pt x="36" y="53"/>
                  </a:lnTo>
                  <a:lnTo>
                    <a:pt x="19" y="44"/>
                  </a:lnTo>
                  <a:lnTo>
                    <a:pt x="0" y="37"/>
                  </a:lnTo>
                  <a:lnTo>
                    <a:pt x="0" y="13"/>
                  </a:lnTo>
                  <a:lnTo>
                    <a:pt x="7" y="7"/>
                  </a:lnTo>
                  <a:lnTo>
                    <a:pt x="16" y="4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60" y="2"/>
                  </a:lnTo>
                  <a:lnTo>
                    <a:pt x="93" y="5"/>
                  </a:lnTo>
                  <a:lnTo>
                    <a:pt x="111" y="7"/>
                  </a:lnTo>
                  <a:lnTo>
                    <a:pt x="128" y="7"/>
                  </a:lnTo>
                  <a:lnTo>
                    <a:pt x="143" y="7"/>
                  </a:lnTo>
                  <a:lnTo>
                    <a:pt x="153" y="6"/>
                  </a:lnTo>
                  <a:lnTo>
                    <a:pt x="155" y="11"/>
                  </a:lnTo>
                  <a:lnTo>
                    <a:pt x="159" y="17"/>
                  </a:lnTo>
                  <a:lnTo>
                    <a:pt x="161" y="20"/>
                  </a:lnTo>
                  <a:lnTo>
                    <a:pt x="164" y="23"/>
                  </a:lnTo>
                  <a:lnTo>
                    <a:pt x="165" y="27"/>
                  </a:lnTo>
                  <a:lnTo>
                    <a:pt x="166" y="31"/>
                  </a:lnTo>
                  <a:lnTo>
                    <a:pt x="170" y="32"/>
                  </a:lnTo>
                  <a:lnTo>
                    <a:pt x="177" y="33"/>
                  </a:lnTo>
                  <a:lnTo>
                    <a:pt x="180" y="34"/>
                  </a:lnTo>
                  <a:lnTo>
                    <a:pt x="183" y="34"/>
                  </a:lnTo>
                  <a:lnTo>
                    <a:pt x="188" y="33"/>
                  </a:lnTo>
                  <a:lnTo>
                    <a:pt x="192" y="31"/>
                  </a:lnTo>
                  <a:lnTo>
                    <a:pt x="192" y="6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59" name="Freeform 234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91081" y="2563509"/>
              <a:ext cx="107837" cy="158692"/>
            </a:xfrm>
            <a:custGeom>
              <a:avLst/>
              <a:gdLst>
                <a:gd name="T0" fmla="*/ 79622 w 225"/>
                <a:gd name="T1" fmla="*/ 35454 h 273"/>
                <a:gd name="T2" fmla="*/ 74458 w 225"/>
                <a:gd name="T3" fmla="*/ 41275 h 273"/>
                <a:gd name="T4" fmla="*/ 68432 w 225"/>
                <a:gd name="T5" fmla="*/ 43392 h 273"/>
                <a:gd name="T6" fmla="*/ 70154 w 225"/>
                <a:gd name="T7" fmla="*/ 49213 h 273"/>
                <a:gd name="T8" fmla="*/ 74888 w 225"/>
                <a:gd name="T9" fmla="*/ 53446 h 273"/>
                <a:gd name="T10" fmla="*/ 83926 w 225"/>
                <a:gd name="T11" fmla="*/ 55563 h 273"/>
                <a:gd name="T12" fmla="*/ 96838 w 225"/>
                <a:gd name="T13" fmla="*/ 56092 h 273"/>
                <a:gd name="T14" fmla="*/ 96838 w 225"/>
                <a:gd name="T15" fmla="*/ 80434 h 273"/>
                <a:gd name="T16" fmla="*/ 96408 w 225"/>
                <a:gd name="T17" fmla="*/ 93134 h 273"/>
                <a:gd name="T18" fmla="*/ 92534 w 225"/>
                <a:gd name="T19" fmla="*/ 98955 h 273"/>
                <a:gd name="T20" fmla="*/ 84787 w 225"/>
                <a:gd name="T21" fmla="*/ 108480 h 273"/>
                <a:gd name="T22" fmla="*/ 82635 w 225"/>
                <a:gd name="T23" fmla="*/ 113242 h 273"/>
                <a:gd name="T24" fmla="*/ 77040 w 225"/>
                <a:gd name="T25" fmla="*/ 115359 h 273"/>
                <a:gd name="T26" fmla="*/ 70584 w 225"/>
                <a:gd name="T27" fmla="*/ 119063 h 273"/>
                <a:gd name="T28" fmla="*/ 68432 w 225"/>
                <a:gd name="T29" fmla="*/ 124884 h 273"/>
                <a:gd name="T30" fmla="*/ 60255 w 225"/>
                <a:gd name="T31" fmla="*/ 128059 h 273"/>
                <a:gd name="T32" fmla="*/ 55090 w 225"/>
                <a:gd name="T33" fmla="*/ 133350 h 273"/>
                <a:gd name="T34" fmla="*/ 43470 w 225"/>
                <a:gd name="T35" fmla="*/ 134938 h 273"/>
                <a:gd name="T36" fmla="*/ 25823 w 225"/>
                <a:gd name="T37" fmla="*/ 138113 h 273"/>
                <a:gd name="T38" fmla="*/ 8177 w 225"/>
                <a:gd name="T39" fmla="*/ 138113 h 273"/>
                <a:gd name="T40" fmla="*/ 0 w 225"/>
                <a:gd name="T41" fmla="*/ 114830 h 273"/>
                <a:gd name="T42" fmla="*/ 9038 w 225"/>
                <a:gd name="T43" fmla="*/ 112184 h 273"/>
                <a:gd name="T44" fmla="*/ 11190 w 225"/>
                <a:gd name="T45" fmla="*/ 108480 h 273"/>
                <a:gd name="T46" fmla="*/ 25823 w 225"/>
                <a:gd name="T47" fmla="*/ 106892 h 273"/>
                <a:gd name="T48" fmla="*/ 30988 w 225"/>
                <a:gd name="T49" fmla="*/ 102130 h 273"/>
                <a:gd name="T50" fmla="*/ 20659 w 225"/>
                <a:gd name="T51" fmla="*/ 104775 h 273"/>
                <a:gd name="T52" fmla="*/ 17216 w 225"/>
                <a:gd name="T53" fmla="*/ 104246 h 273"/>
                <a:gd name="T54" fmla="*/ 16785 w 225"/>
                <a:gd name="T55" fmla="*/ 99484 h 273"/>
                <a:gd name="T56" fmla="*/ 19798 w 225"/>
                <a:gd name="T57" fmla="*/ 91546 h 273"/>
                <a:gd name="T58" fmla="*/ 16785 w 225"/>
                <a:gd name="T59" fmla="*/ 84667 h 273"/>
                <a:gd name="T60" fmla="*/ 6025 w 225"/>
                <a:gd name="T61" fmla="*/ 79375 h 273"/>
                <a:gd name="T62" fmla="*/ 2582 w 225"/>
                <a:gd name="T63" fmla="*/ 68792 h 273"/>
                <a:gd name="T64" fmla="*/ 9469 w 225"/>
                <a:gd name="T65" fmla="*/ 60854 h 273"/>
                <a:gd name="T66" fmla="*/ 15064 w 225"/>
                <a:gd name="T67" fmla="*/ 53975 h 273"/>
                <a:gd name="T68" fmla="*/ 29267 w 225"/>
                <a:gd name="T69" fmla="*/ 49742 h 273"/>
                <a:gd name="T70" fmla="*/ 38735 w 225"/>
                <a:gd name="T71" fmla="*/ 49742 h 273"/>
                <a:gd name="T72" fmla="*/ 43039 w 225"/>
                <a:gd name="T73" fmla="*/ 46567 h 273"/>
                <a:gd name="T74" fmla="*/ 46482 w 225"/>
                <a:gd name="T75" fmla="*/ 27517 h 273"/>
                <a:gd name="T76" fmla="*/ 51647 w 225"/>
                <a:gd name="T77" fmla="*/ 16404 h 273"/>
                <a:gd name="T78" fmla="*/ 55951 w 225"/>
                <a:gd name="T79" fmla="*/ 10583 h 273"/>
                <a:gd name="T80" fmla="*/ 60685 w 225"/>
                <a:gd name="T81" fmla="*/ 3704 h 273"/>
                <a:gd name="T82" fmla="*/ 66711 w 225"/>
                <a:gd name="T83" fmla="*/ 529 h 273"/>
                <a:gd name="T84" fmla="*/ 77040 w 225"/>
                <a:gd name="T85" fmla="*/ 1588 h 273"/>
                <a:gd name="T86" fmla="*/ 83926 w 225"/>
                <a:gd name="T87" fmla="*/ 20108 h 273"/>
                <a:gd name="T88" fmla="*/ 84357 w 225"/>
                <a:gd name="T89" fmla="*/ 24871 h 273"/>
                <a:gd name="T90" fmla="*/ 81774 w 225"/>
                <a:gd name="T91" fmla="*/ 29633 h 27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5" h="273">
                  <a:moveTo>
                    <a:pt x="192" y="58"/>
                  </a:moveTo>
                  <a:lnTo>
                    <a:pt x="189" y="63"/>
                  </a:lnTo>
                  <a:lnTo>
                    <a:pt x="185" y="67"/>
                  </a:lnTo>
                  <a:lnTo>
                    <a:pt x="182" y="71"/>
                  </a:lnTo>
                  <a:lnTo>
                    <a:pt x="178" y="75"/>
                  </a:lnTo>
                  <a:lnTo>
                    <a:pt x="173" y="78"/>
                  </a:lnTo>
                  <a:lnTo>
                    <a:pt x="169" y="80"/>
                  </a:lnTo>
                  <a:lnTo>
                    <a:pt x="163" y="82"/>
                  </a:lnTo>
                  <a:lnTo>
                    <a:pt x="159" y="82"/>
                  </a:lnTo>
                  <a:lnTo>
                    <a:pt x="159" y="86"/>
                  </a:lnTo>
                  <a:lnTo>
                    <a:pt x="161" y="90"/>
                  </a:lnTo>
                  <a:lnTo>
                    <a:pt x="163" y="93"/>
                  </a:lnTo>
                  <a:lnTo>
                    <a:pt x="167" y="96"/>
                  </a:lnTo>
                  <a:lnTo>
                    <a:pt x="170" y="99"/>
                  </a:lnTo>
                  <a:lnTo>
                    <a:pt x="174" y="101"/>
                  </a:lnTo>
                  <a:lnTo>
                    <a:pt x="179" y="102"/>
                  </a:lnTo>
                  <a:lnTo>
                    <a:pt x="184" y="103"/>
                  </a:lnTo>
                  <a:lnTo>
                    <a:pt x="195" y="105"/>
                  </a:lnTo>
                  <a:lnTo>
                    <a:pt x="206" y="106"/>
                  </a:lnTo>
                  <a:lnTo>
                    <a:pt x="216" y="106"/>
                  </a:lnTo>
                  <a:lnTo>
                    <a:pt x="225" y="106"/>
                  </a:lnTo>
                  <a:lnTo>
                    <a:pt x="225" y="124"/>
                  </a:lnTo>
                  <a:lnTo>
                    <a:pt x="225" y="138"/>
                  </a:lnTo>
                  <a:lnTo>
                    <a:pt x="225" y="152"/>
                  </a:lnTo>
                  <a:lnTo>
                    <a:pt x="225" y="169"/>
                  </a:lnTo>
                  <a:lnTo>
                    <a:pt x="225" y="172"/>
                  </a:lnTo>
                  <a:lnTo>
                    <a:pt x="224" y="176"/>
                  </a:lnTo>
                  <a:lnTo>
                    <a:pt x="222" y="179"/>
                  </a:lnTo>
                  <a:lnTo>
                    <a:pt x="220" y="182"/>
                  </a:lnTo>
                  <a:lnTo>
                    <a:pt x="215" y="187"/>
                  </a:lnTo>
                  <a:lnTo>
                    <a:pt x="208" y="193"/>
                  </a:lnTo>
                  <a:lnTo>
                    <a:pt x="203" y="199"/>
                  </a:lnTo>
                  <a:lnTo>
                    <a:pt x="197" y="205"/>
                  </a:lnTo>
                  <a:lnTo>
                    <a:pt x="195" y="208"/>
                  </a:lnTo>
                  <a:lnTo>
                    <a:pt x="193" y="211"/>
                  </a:lnTo>
                  <a:lnTo>
                    <a:pt x="192" y="214"/>
                  </a:lnTo>
                  <a:lnTo>
                    <a:pt x="192" y="217"/>
                  </a:lnTo>
                  <a:lnTo>
                    <a:pt x="184" y="218"/>
                  </a:lnTo>
                  <a:lnTo>
                    <a:pt x="179" y="218"/>
                  </a:lnTo>
                  <a:lnTo>
                    <a:pt x="172" y="220"/>
                  </a:lnTo>
                  <a:lnTo>
                    <a:pt x="168" y="223"/>
                  </a:lnTo>
                  <a:lnTo>
                    <a:pt x="164" y="225"/>
                  </a:lnTo>
                  <a:lnTo>
                    <a:pt x="161" y="229"/>
                  </a:lnTo>
                  <a:lnTo>
                    <a:pt x="159" y="232"/>
                  </a:lnTo>
                  <a:lnTo>
                    <a:pt x="159" y="236"/>
                  </a:lnTo>
                  <a:lnTo>
                    <a:pt x="151" y="237"/>
                  </a:lnTo>
                  <a:lnTo>
                    <a:pt x="146" y="239"/>
                  </a:lnTo>
                  <a:lnTo>
                    <a:pt x="140" y="242"/>
                  </a:lnTo>
                  <a:lnTo>
                    <a:pt x="136" y="246"/>
                  </a:lnTo>
                  <a:lnTo>
                    <a:pt x="131" y="249"/>
                  </a:lnTo>
                  <a:lnTo>
                    <a:pt x="128" y="252"/>
                  </a:lnTo>
                  <a:lnTo>
                    <a:pt x="124" y="254"/>
                  </a:lnTo>
                  <a:lnTo>
                    <a:pt x="118" y="255"/>
                  </a:lnTo>
                  <a:lnTo>
                    <a:pt x="101" y="255"/>
                  </a:lnTo>
                  <a:lnTo>
                    <a:pt x="85" y="257"/>
                  </a:lnTo>
                  <a:lnTo>
                    <a:pt x="72" y="259"/>
                  </a:lnTo>
                  <a:lnTo>
                    <a:pt x="60" y="261"/>
                  </a:lnTo>
                  <a:lnTo>
                    <a:pt x="38" y="267"/>
                  </a:lnTo>
                  <a:lnTo>
                    <a:pt x="13" y="273"/>
                  </a:lnTo>
                  <a:lnTo>
                    <a:pt x="19" y="261"/>
                  </a:lnTo>
                  <a:lnTo>
                    <a:pt x="10" y="261"/>
                  </a:lnTo>
                  <a:lnTo>
                    <a:pt x="0" y="261"/>
                  </a:lnTo>
                  <a:lnTo>
                    <a:pt x="0" y="217"/>
                  </a:lnTo>
                  <a:lnTo>
                    <a:pt x="8" y="216"/>
                  </a:lnTo>
                  <a:lnTo>
                    <a:pt x="17" y="214"/>
                  </a:lnTo>
                  <a:lnTo>
                    <a:pt x="21" y="212"/>
                  </a:lnTo>
                  <a:lnTo>
                    <a:pt x="24" y="210"/>
                  </a:lnTo>
                  <a:lnTo>
                    <a:pt x="25" y="208"/>
                  </a:lnTo>
                  <a:lnTo>
                    <a:pt x="26" y="205"/>
                  </a:lnTo>
                  <a:lnTo>
                    <a:pt x="40" y="205"/>
                  </a:lnTo>
                  <a:lnTo>
                    <a:pt x="54" y="204"/>
                  </a:lnTo>
                  <a:lnTo>
                    <a:pt x="60" y="202"/>
                  </a:lnTo>
                  <a:lnTo>
                    <a:pt x="64" y="200"/>
                  </a:lnTo>
                  <a:lnTo>
                    <a:pt x="69" y="197"/>
                  </a:lnTo>
                  <a:lnTo>
                    <a:pt x="72" y="193"/>
                  </a:lnTo>
                  <a:lnTo>
                    <a:pt x="64" y="195"/>
                  </a:lnTo>
                  <a:lnTo>
                    <a:pt x="54" y="198"/>
                  </a:lnTo>
                  <a:lnTo>
                    <a:pt x="48" y="198"/>
                  </a:lnTo>
                  <a:lnTo>
                    <a:pt x="44" y="198"/>
                  </a:lnTo>
                  <a:lnTo>
                    <a:pt x="41" y="198"/>
                  </a:lnTo>
                  <a:lnTo>
                    <a:pt x="40" y="197"/>
                  </a:lnTo>
                  <a:lnTo>
                    <a:pt x="39" y="195"/>
                  </a:lnTo>
                  <a:lnTo>
                    <a:pt x="39" y="193"/>
                  </a:lnTo>
                  <a:lnTo>
                    <a:pt x="39" y="188"/>
                  </a:lnTo>
                  <a:lnTo>
                    <a:pt x="41" y="183"/>
                  </a:lnTo>
                  <a:lnTo>
                    <a:pt x="44" y="178"/>
                  </a:lnTo>
                  <a:lnTo>
                    <a:pt x="46" y="173"/>
                  </a:lnTo>
                  <a:lnTo>
                    <a:pt x="50" y="166"/>
                  </a:lnTo>
                  <a:lnTo>
                    <a:pt x="52" y="162"/>
                  </a:lnTo>
                  <a:lnTo>
                    <a:pt x="39" y="160"/>
                  </a:lnTo>
                  <a:lnTo>
                    <a:pt x="28" y="157"/>
                  </a:lnTo>
                  <a:lnTo>
                    <a:pt x="21" y="154"/>
                  </a:lnTo>
                  <a:lnTo>
                    <a:pt x="14" y="150"/>
                  </a:lnTo>
                  <a:lnTo>
                    <a:pt x="10" y="145"/>
                  </a:lnTo>
                  <a:lnTo>
                    <a:pt x="7" y="138"/>
                  </a:lnTo>
                  <a:lnTo>
                    <a:pt x="6" y="130"/>
                  </a:lnTo>
                  <a:lnTo>
                    <a:pt x="6" y="120"/>
                  </a:lnTo>
                  <a:lnTo>
                    <a:pt x="15" y="117"/>
                  </a:lnTo>
                  <a:lnTo>
                    <a:pt x="22" y="115"/>
                  </a:lnTo>
                  <a:lnTo>
                    <a:pt x="26" y="112"/>
                  </a:lnTo>
                  <a:lnTo>
                    <a:pt x="30" y="109"/>
                  </a:lnTo>
                  <a:lnTo>
                    <a:pt x="35" y="102"/>
                  </a:lnTo>
                  <a:lnTo>
                    <a:pt x="39" y="94"/>
                  </a:lnTo>
                  <a:lnTo>
                    <a:pt x="56" y="94"/>
                  </a:lnTo>
                  <a:lnTo>
                    <a:pt x="68" y="94"/>
                  </a:lnTo>
                  <a:lnTo>
                    <a:pt x="77" y="94"/>
                  </a:lnTo>
                  <a:lnTo>
                    <a:pt x="85" y="94"/>
                  </a:lnTo>
                  <a:lnTo>
                    <a:pt x="90" y="94"/>
                  </a:lnTo>
                  <a:lnTo>
                    <a:pt x="94" y="93"/>
                  </a:lnTo>
                  <a:lnTo>
                    <a:pt x="97" y="91"/>
                  </a:lnTo>
                  <a:lnTo>
                    <a:pt x="100" y="88"/>
                  </a:lnTo>
                  <a:lnTo>
                    <a:pt x="104" y="82"/>
                  </a:lnTo>
                  <a:lnTo>
                    <a:pt x="106" y="73"/>
                  </a:lnTo>
                  <a:lnTo>
                    <a:pt x="108" y="52"/>
                  </a:lnTo>
                  <a:lnTo>
                    <a:pt x="112" y="33"/>
                  </a:lnTo>
                  <a:lnTo>
                    <a:pt x="117" y="32"/>
                  </a:lnTo>
                  <a:lnTo>
                    <a:pt x="120" y="31"/>
                  </a:lnTo>
                  <a:lnTo>
                    <a:pt x="124" y="29"/>
                  </a:lnTo>
                  <a:lnTo>
                    <a:pt x="126" y="26"/>
                  </a:lnTo>
                  <a:lnTo>
                    <a:pt x="130" y="20"/>
                  </a:lnTo>
                  <a:lnTo>
                    <a:pt x="136" y="13"/>
                  </a:lnTo>
                  <a:lnTo>
                    <a:pt x="138" y="10"/>
                  </a:lnTo>
                  <a:lnTo>
                    <a:pt x="141" y="7"/>
                  </a:lnTo>
                  <a:lnTo>
                    <a:pt x="145" y="4"/>
                  </a:lnTo>
                  <a:lnTo>
                    <a:pt x="149" y="2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9" y="1"/>
                  </a:lnTo>
                  <a:lnTo>
                    <a:pt x="179" y="3"/>
                  </a:lnTo>
                  <a:lnTo>
                    <a:pt x="186" y="20"/>
                  </a:lnTo>
                  <a:lnTo>
                    <a:pt x="194" y="34"/>
                  </a:lnTo>
                  <a:lnTo>
                    <a:pt x="195" y="38"/>
                  </a:lnTo>
                  <a:lnTo>
                    <a:pt x="196" y="41"/>
                  </a:lnTo>
                  <a:lnTo>
                    <a:pt x="196" y="44"/>
                  </a:lnTo>
                  <a:lnTo>
                    <a:pt x="196" y="47"/>
                  </a:lnTo>
                  <a:lnTo>
                    <a:pt x="195" y="50"/>
                  </a:lnTo>
                  <a:lnTo>
                    <a:pt x="193" y="52"/>
                  </a:lnTo>
                  <a:lnTo>
                    <a:pt x="190" y="56"/>
                  </a:lnTo>
                  <a:lnTo>
                    <a:pt x="185" y="58"/>
                  </a:lnTo>
                  <a:lnTo>
                    <a:pt x="192" y="5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0" name="Freeform 239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554249" y="3198274"/>
              <a:ext cx="104302" cy="259836"/>
            </a:xfrm>
            <a:custGeom>
              <a:avLst/>
              <a:gdLst>
                <a:gd name="T0" fmla="*/ 46832 w 206"/>
                <a:gd name="T1" fmla="*/ 229260 h 455"/>
                <a:gd name="T2" fmla="*/ 56834 w 206"/>
                <a:gd name="T3" fmla="*/ 218343 h 455"/>
                <a:gd name="T4" fmla="*/ 63654 w 206"/>
                <a:gd name="T5" fmla="*/ 210025 h 455"/>
                <a:gd name="T6" fmla="*/ 66837 w 206"/>
                <a:gd name="T7" fmla="*/ 202747 h 455"/>
                <a:gd name="T8" fmla="*/ 69111 w 206"/>
                <a:gd name="T9" fmla="*/ 193909 h 455"/>
                <a:gd name="T10" fmla="*/ 70020 w 206"/>
                <a:gd name="T11" fmla="*/ 182992 h 455"/>
                <a:gd name="T12" fmla="*/ 69565 w 206"/>
                <a:gd name="T13" fmla="*/ 174154 h 455"/>
                <a:gd name="T14" fmla="*/ 70929 w 206"/>
                <a:gd name="T15" fmla="*/ 172075 h 455"/>
                <a:gd name="T16" fmla="*/ 76385 w 206"/>
                <a:gd name="T17" fmla="*/ 171035 h 455"/>
                <a:gd name="T18" fmla="*/ 84115 w 206"/>
                <a:gd name="T19" fmla="*/ 168956 h 455"/>
                <a:gd name="T20" fmla="*/ 89116 w 206"/>
                <a:gd name="T21" fmla="*/ 165317 h 455"/>
                <a:gd name="T22" fmla="*/ 92299 w 206"/>
                <a:gd name="T23" fmla="*/ 158039 h 455"/>
                <a:gd name="T24" fmla="*/ 93663 w 206"/>
                <a:gd name="T25" fmla="*/ 145562 h 455"/>
                <a:gd name="T26" fmla="*/ 91844 w 206"/>
                <a:gd name="T27" fmla="*/ 137764 h 455"/>
                <a:gd name="T28" fmla="*/ 87752 w 206"/>
                <a:gd name="T29" fmla="*/ 137244 h 455"/>
                <a:gd name="T30" fmla="*/ 80477 w 206"/>
                <a:gd name="T31" fmla="*/ 133085 h 455"/>
                <a:gd name="T32" fmla="*/ 70475 w 206"/>
                <a:gd name="T33" fmla="*/ 125807 h 455"/>
                <a:gd name="T34" fmla="*/ 63654 w 206"/>
                <a:gd name="T35" fmla="*/ 120089 h 455"/>
                <a:gd name="T36" fmla="*/ 59108 w 206"/>
                <a:gd name="T37" fmla="*/ 118529 h 455"/>
                <a:gd name="T38" fmla="*/ 54106 w 206"/>
                <a:gd name="T39" fmla="*/ 115410 h 455"/>
                <a:gd name="T40" fmla="*/ 45922 w 206"/>
                <a:gd name="T41" fmla="*/ 110211 h 455"/>
                <a:gd name="T42" fmla="*/ 43194 w 206"/>
                <a:gd name="T43" fmla="*/ 107092 h 455"/>
                <a:gd name="T44" fmla="*/ 43194 w 206"/>
                <a:gd name="T45" fmla="*/ 103453 h 455"/>
                <a:gd name="T46" fmla="*/ 47286 w 206"/>
                <a:gd name="T47" fmla="*/ 94095 h 455"/>
                <a:gd name="T48" fmla="*/ 54106 w 206"/>
                <a:gd name="T49" fmla="*/ 82138 h 455"/>
                <a:gd name="T50" fmla="*/ 60926 w 206"/>
                <a:gd name="T51" fmla="*/ 72781 h 455"/>
                <a:gd name="T52" fmla="*/ 61836 w 206"/>
                <a:gd name="T53" fmla="*/ 67062 h 455"/>
                <a:gd name="T54" fmla="*/ 57289 w 206"/>
                <a:gd name="T55" fmla="*/ 60304 h 455"/>
                <a:gd name="T56" fmla="*/ 52288 w 206"/>
                <a:gd name="T57" fmla="*/ 54586 h 455"/>
                <a:gd name="T58" fmla="*/ 49105 w 206"/>
                <a:gd name="T59" fmla="*/ 48347 h 455"/>
                <a:gd name="T60" fmla="*/ 48650 w 206"/>
                <a:gd name="T61" fmla="*/ 43669 h 455"/>
                <a:gd name="T62" fmla="*/ 50469 w 206"/>
                <a:gd name="T63" fmla="*/ 40549 h 455"/>
                <a:gd name="T64" fmla="*/ 52742 w 206"/>
                <a:gd name="T65" fmla="*/ 37430 h 455"/>
                <a:gd name="T66" fmla="*/ 55925 w 206"/>
                <a:gd name="T67" fmla="*/ 35871 h 455"/>
                <a:gd name="T68" fmla="*/ 57289 w 206"/>
                <a:gd name="T69" fmla="*/ 19235 h 455"/>
                <a:gd name="T70" fmla="*/ 50014 w 206"/>
                <a:gd name="T71" fmla="*/ 16636 h 455"/>
                <a:gd name="T72" fmla="*/ 39557 w 206"/>
                <a:gd name="T73" fmla="*/ 10917 h 455"/>
                <a:gd name="T74" fmla="*/ 24098 w 206"/>
                <a:gd name="T75" fmla="*/ 0 h 455"/>
                <a:gd name="T76" fmla="*/ 21370 w 206"/>
                <a:gd name="T77" fmla="*/ 5719 h 455"/>
                <a:gd name="T78" fmla="*/ 15459 w 206"/>
                <a:gd name="T79" fmla="*/ 22874 h 455"/>
                <a:gd name="T80" fmla="*/ 12731 w 206"/>
                <a:gd name="T81" fmla="*/ 36390 h 455"/>
                <a:gd name="T82" fmla="*/ 10003 w 206"/>
                <a:gd name="T83" fmla="*/ 51467 h 455"/>
                <a:gd name="T84" fmla="*/ 9093 w 206"/>
                <a:gd name="T85" fmla="*/ 69142 h 455"/>
                <a:gd name="T86" fmla="*/ 9093 w 206"/>
                <a:gd name="T87" fmla="*/ 89417 h 455"/>
                <a:gd name="T88" fmla="*/ 5456 w 206"/>
                <a:gd name="T89" fmla="*/ 97734 h 455"/>
                <a:gd name="T90" fmla="*/ 3637 w 206"/>
                <a:gd name="T91" fmla="*/ 107092 h 455"/>
                <a:gd name="T92" fmla="*/ 0 w 206"/>
                <a:gd name="T93" fmla="*/ 122168 h 455"/>
                <a:gd name="T94" fmla="*/ 10003 w 206"/>
                <a:gd name="T95" fmla="*/ 134645 h 455"/>
                <a:gd name="T96" fmla="*/ 18642 w 206"/>
                <a:gd name="T97" fmla="*/ 146082 h 455"/>
                <a:gd name="T98" fmla="*/ 25007 w 206"/>
                <a:gd name="T99" fmla="*/ 158558 h 455"/>
                <a:gd name="T100" fmla="*/ 30009 w 206"/>
                <a:gd name="T101" fmla="*/ 171035 h 455"/>
                <a:gd name="T102" fmla="*/ 34101 w 206"/>
                <a:gd name="T103" fmla="*/ 184552 h 455"/>
                <a:gd name="T104" fmla="*/ 37283 w 206"/>
                <a:gd name="T105" fmla="*/ 199628 h 455"/>
                <a:gd name="T106" fmla="*/ 42285 w 206"/>
                <a:gd name="T107" fmla="*/ 236538 h 45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6" h="455">
                  <a:moveTo>
                    <a:pt x="93" y="455"/>
                  </a:moveTo>
                  <a:lnTo>
                    <a:pt x="103" y="441"/>
                  </a:lnTo>
                  <a:lnTo>
                    <a:pt x="114" y="430"/>
                  </a:lnTo>
                  <a:lnTo>
                    <a:pt x="125" y="420"/>
                  </a:lnTo>
                  <a:lnTo>
                    <a:pt x="135" y="409"/>
                  </a:lnTo>
                  <a:lnTo>
                    <a:pt x="140" y="404"/>
                  </a:lnTo>
                  <a:lnTo>
                    <a:pt x="144" y="397"/>
                  </a:lnTo>
                  <a:lnTo>
                    <a:pt x="147" y="390"/>
                  </a:lnTo>
                  <a:lnTo>
                    <a:pt x="149" y="382"/>
                  </a:lnTo>
                  <a:lnTo>
                    <a:pt x="152" y="373"/>
                  </a:lnTo>
                  <a:lnTo>
                    <a:pt x="153" y="363"/>
                  </a:lnTo>
                  <a:lnTo>
                    <a:pt x="154" y="352"/>
                  </a:lnTo>
                  <a:lnTo>
                    <a:pt x="153" y="338"/>
                  </a:lnTo>
                  <a:lnTo>
                    <a:pt x="153" y="335"/>
                  </a:lnTo>
                  <a:lnTo>
                    <a:pt x="154" y="332"/>
                  </a:lnTo>
                  <a:lnTo>
                    <a:pt x="156" y="331"/>
                  </a:lnTo>
                  <a:lnTo>
                    <a:pt x="159" y="330"/>
                  </a:lnTo>
                  <a:lnTo>
                    <a:pt x="168" y="329"/>
                  </a:lnTo>
                  <a:lnTo>
                    <a:pt x="179" y="327"/>
                  </a:lnTo>
                  <a:lnTo>
                    <a:pt x="185" y="325"/>
                  </a:lnTo>
                  <a:lnTo>
                    <a:pt x="190" y="322"/>
                  </a:lnTo>
                  <a:lnTo>
                    <a:pt x="196" y="318"/>
                  </a:lnTo>
                  <a:lnTo>
                    <a:pt x="200" y="312"/>
                  </a:lnTo>
                  <a:lnTo>
                    <a:pt x="203" y="304"/>
                  </a:lnTo>
                  <a:lnTo>
                    <a:pt x="205" y="294"/>
                  </a:lnTo>
                  <a:lnTo>
                    <a:pt x="206" y="280"/>
                  </a:lnTo>
                  <a:lnTo>
                    <a:pt x="205" y="265"/>
                  </a:lnTo>
                  <a:lnTo>
                    <a:pt x="202" y="265"/>
                  </a:lnTo>
                  <a:lnTo>
                    <a:pt x="198" y="265"/>
                  </a:lnTo>
                  <a:lnTo>
                    <a:pt x="193" y="264"/>
                  </a:lnTo>
                  <a:lnTo>
                    <a:pt x="188" y="262"/>
                  </a:lnTo>
                  <a:lnTo>
                    <a:pt x="177" y="256"/>
                  </a:lnTo>
                  <a:lnTo>
                    <a:pt x="166" y="249"/>
                  </a:lnTo>
                  <a:lnTo>
                    <a:pt x="155" y="242"/>
                  </a:lnTo>
                  <a:lnTo>
                    <a:pt x="144" y="235"/>
                  </a:lnTo>
                  <a:lnTo>
                    <a:pt x="140" y="231"/>
                  </a:lnTo>
                  <a:lnTo>
                    <a:pt x="134" y="229"/>
                  </a:lnTo>
                  <a:lnTo>
                    <a:pt x="130" y="228"/>
                  </a:lnTo>
                  <a:lnTo>
                    <a:pt x="126" y="227"/>
                  </a:lnTo>
                  <a:lnTo>
                    <a:pt x="119" y="222"/>
                  </a:lnTo>
                  <a:lnTo>
                    <a:pt x="107" y="215"/>
                  </a:lnTo>
                  <a:lnTo>
                    <a:pt x="101" y="212"/>
                  </a:lnTo>
                  <a:lnTo>
                    <a:pt x="97" y="209"/>
                  </a:lnTo>
                  <a:lnTo>
                    <a:pt x="95" y="206"/>
                  </a:lnTo>
                  <a:lnTo>
                    <a:pt x="93" y="203"/>
                  </a:lnTo>
                  <a:lnTo>
                    <a:pt x="95" y="199"/>
                  </a:lnTo>
                  <a:lnTo>
                    <a:pt x="98" y="191"/>
                  </a:lnTo>
                  <a:lnTo>
                    <a:pt x="104" y="181"/>
                  </a:lnTo>
                  <a:lnTo>
                    <a:pt x="111" y="169"/>
                  </a:lnTo>
                  <a:lnTo>
                    <a:pt x="119" y="158"/>
                  </a:lnTo>
                  <a:lnTo>
                    <a:pt x="126" y="148"/>
                  </a:lnTo>
                  <a:lnTo>
                    <a:pt x="134" y="140"/>
                  </a:lnTo>
                  <a:lnTo>
                    <a:pt x="140" y="136"/>
                  </a:lnTo>
                  <a:lnTo>
                    <a:pt x="136" y="129"/>
                  </a:lnTo>
                  <a:lnTo>
                    <a:pt x="132" y="122"/>
                  </a:lnTo>
                  <a:lnTo>
                    <a:pt x="126" y="116"/>
                  </a:lnTo>
                  <a:lnTo>
                    <a:pt x="121" y="111"/>
                  </a:lnTo>
                  <a:lnTo>
                    <a:pt x="115" y="105"/>
                  </a:lnTo>
                  <a:lnTo>
                    <a:pt x="111" y="99"/>
                  </a:lnTo>
                  <a:lnTo>
                    <a:pt x="108" y="93"/>
                  </a:lnTo>
                  <a:lnTo>
                    <a:pt x="107" y="86"/>
                  </a:lnTo>
                  <a:lnTo>
                    <a:pt x="107" y="84"/>
                  </a:lnTo>
                  <a:lnTo>
                    <a:pt x="109" y="81"/>
                  </a:lnTo>
                  <a:lnTo>
                    <a:pt x="111" y="78"/>
                  </a:lnTo>
                  <a:lnTo>
                    <a:pt x="113" y="75"/>
                  </a:lnTo>
                  <a:lnTo>
                    <a:pt x="116" y="72"/>
                  </a:lnTo>
                  <a:lnTo>
                    <a:pt x="120" y="70"/>
                  </a:lnTo>
                  <a:lnTo>
                    <a:pt x="123" y="69"/>
                  </a:lnTo>
                  <a:lnTo>
                    <a:pt x="126" y="68"/>
                  </a:lnTo>
                  <a:lnTo>
                    <a:pt x="126" y="37"/>
                  </a:lnTo>
                  <a:lnTo>
                    <a:pt x="120" y="36"/>
                  </a:lnTo>
                  <a:lnTo>
                    <a:pt x="110" y="32"/>
                  </a:lnTo>
                  <a:lnTo>
                    <a:pt x="99" y="27"/>
                  </a:lnTo>
                  <a:lnTo>
                    <a:pt x="87" y="21"/>
                  </a:lnTo>
                  <a:lnTo>
                    <a:pt x="65" y="8"/>
                  </a:lnTo>
                  <a:lnTo>
                    <a:pt x="53" y="0"/>
                  </a:lnTo>
                  <a:lnTo>
                    <a:pt x="52" y="2"/>
                  </a:lnTo>
                  <a:lnTo>
                    <a:pt x="47" y="11"/>
                  </a:lnTo>
                  <a:lnTo>
                    <a:pt x="41" y="26"/>
                  </a:lnTo>
                  <a:lnTo>
                    <a:pt x="34" y="44"/>
                  </a:lnTo>
                  <a:lnTo>
                    <a:pt x="31" y="56"/>
                  </a:lnTo>
                  <a:lnTo>
                    <a:pt x="28" y="70"/>
                  </a:lnTo>
                  <a:lnTo>
                    <a:pt x="24" y="83"/>
                  </a:lnTo>
                  <a:lnTo>
                    <a:pt x="22" y="99"/>
                  </a:lnTo>
                  <a:lnTo>
                    <a:pt x="20" y="115"/>
                  </a:lnTo>
                  <a:lnTo>
                    <a:pt x="20" y="133"/>
                  </a:lnTo>
                  <a:lnTo>
                    <a:pt x="19" y="152"/>
                  </a:lnTo>
                  <a:lnTo>
                    <a:pt x="20" y="172"/>
                  </a:lnTo>
                  <a:lnTo>
                    <a:pt x="15" y="180"/>
                  </a:lnTo>
                  <a:lnTo>
                    <a:pt x="12" y="188"/>
                  </a:lnTo>
                  <a:lnTo>
                    <a:pt x="9" y="197"/>
                  </a:lnTo>
                  <a:lnTo>
                    <a:pt x="8" y="206"/>
                  </a:lnTo>
                  <a:lnTo>
                    <a:pt x="3" y="222"/>
                  </a:lnTo>
                  <a:lnTo>
                    <a:pt x="0" y="235"/>
                  </a:lnTo>
                  <a:lnTo>
                    <a:pt x="12" y="247"/>
                  </a:lnTo>
                  <a:lnTo>
                    <a:pt x="22" y="259"/>
                  </a:lnTo>
                  <a:lnTo>
                    <a:pt x="32" y="270"/>
                  </a:lnTo>
                  <a:lnTo>
                    <a:pt x="41" y="281"/>
                  </a:lnTo>
                  <a:lnTo>
                    <a:pt x="48" y="294"/>
                  </a:lnTo>
                  <a:lnTo>
                    <a:pt x="55" y="305"/>
                  </a:lnTo>
                  <a:lnTo>
                    <a:pt x="60" y="317"/>
                  </a:lnTo>
                  <a:lnTo>
                    <a:pt x="66" y="329"/>
                  </a:lnTo>
                  <a:lnTo>
                    <a:pt x="71" y="341"/>
                  </a:lnTo>
                  <a:lnTo>
                    <a:pt x="75" y="355"/>
                  </a:lnTo>
                  <a:lnTo>
                    <a:pt x="79" y="369"/>
                  </a:lnTo>
                  <a:lnTo>
                    <a:pt x="82" y="384"/>
                  </a:lnTo>
                  <a:lnTo>
                    <a:pt x="88" y="417"/>
                  </a:lnTo>
                  <a:lnTo>
                    <a:pt x="93" y="4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1" name="Freeform 242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713352" y="2519913"/>
              <a:ext cx="15911" cy="62779"/>
            </a:xfrm>
            <a:custGeom>
              <a:avLst/>
              <a:gdLst>
                <a:gd name="T0" fmla="*/ 0 w 28"/>
                <a:gd name="T1" fmla="*/ 57150 h 73"/>
                <a:gd name="T2" fmla="*/ 1021 w 28"/>
                <a:gd name="T3" fmla="*/ 36795 h 73"/>
                <a:gd name="T4" fmla="*/ 3062 w 28"/>
                <a:gd name="T5" fmla="*/ 21921 h 73"/>
                <a:gd name="T6" fmla="*/ 3572 w 28"/>
                <a:gd name="T7" fmla="*/ 15658 h 73"/>
                <a:gd name="T8" fmla="*/ 3062 w 28"/>
                <a:gd name="T9" fmla="*/ 10177 h 73"/>
                <a:gd name="T10" fmla="*/ 2041 w 28"/>
                <a:gd name="T11" fmla="*/ 5480 h 73"/>
                <a:gd name="T12" fmla="*/ 0 w 28"/>
                <a:gd name="T13" fmla="*/ 0 h 73"/>
                <a:gd name="T14" fmla="*/ 14288 w 28"/>
                <a:gd name="T15" fmla="*/ 0 h 73"/>
                <a:gd name="T16" fmla="*/ 11226 w 28"/>
                <a:gd name="T17" fmla="*/ 12526 h 73"/>
                <a:gd name="T18" fmla="*/ 8675 w 28"/>
                <a:gd name="T19" fmla="*/ 23486 h 73"/>
                <a:gd name="T20" fmla="*/ 6123 w 28"/>
                <a:gd name="T21" fmla="*/ 33664 h 73"/>
                <a:gd name="T22" fmla="*/ 3572 w 28"/>
                <a:gd name="T23" fmla="*/ 43058 h 73"/>
                <a:gd name="T24" fmla="*/ 0 w 28"/>
                <a:gd name="T25" fmla="*/ 57150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73">
                  <a:moveTo>
                    <a:pt x="0" y="73"/>
                  </a:moveTo>
                  <a:lnTo>
                    <a:pt x="2" y="47"/>
                  </a:lnTo>
                  <a:lnTo>
                    <a:pt x="6" y="28"/>
                  </a:lnTo>
                  <a:lnTo>
                    <a:pt x="7" y="20"/>
                  </a:lnTo>
                  <a:lnTo>
                    <a:pt x="6" y="13"/>
                  </a:lnTo>
                  <a:lnTo>
                    <a:pt x="4" y="7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2" y="16"/>
                  </a:lnTo>
                  <a:lnTo>
                    <a:pt x="17" y="30"/>
                  </a:lnTo>
                  <a:lnTo>
                    <a:pt x="12" y="43"/>
                  </a:lnTo>
                  <a:lnTo>
                    <a:pt x="7" y="55"/>
                  </a:lnTo>
                  <a:lnTo>
                    <a:pt x="0" y="7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2" name="Freeform 243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587838" y="2150215"/>
              <a:ext cx="261637" cy="434221"/>
            </a:xfrm>
            <a:custGeom>
              <a:avLst/>
              <a:gdLst>
                <a:gd name="T0" fmla="*/ 185394 w 531"/>
                <a:gd name="T1" fmla="*/ 106002 h 757"/>
                <a:gd name="T2" fmla="*/ 179642 w 531"/>
                <a:gd name="T3" fmla="*/ 115401 h 757"/>
                <a:gd name="T4" fmla="*/ 178757 w 531"/>
                <a:gd name="T5" fmla="*/ 123756 h 757"/>
                <a:gd name="T6" fmla="*/ 169022 w 531"/>
                <a:gd name="T7" fmla="*/ 143598 h 757"/>
                <a:gd name="T8" fmla="*/ 143802 w 531"/>
                <a:gd name="T9" fmla="*/ 159786 h 757"/>
                <a:gd name="T10" fmla="*/ 111502 w 531"/>
                <a:gd name="T11" fmla="*/ 184850 h 757"/>
                <a:gd name="T12" fmla="*/ 104865 w 531"/>
                <a:gd name="T13" fmla="*/ 192683 h 757"/>
                <a:gd name="T14" fmla="*/ 108404 w 531"/>
                <a:gd name="T15" fmla="*/ 198949 h 757"/>
                <a:gd name="T16" fmla="*/ 106192 w 531"/>
                <a:gd name="T17" fmla="*/ 221402 h 757"/>
                <a:gd name="T18" fmla="*/ 105750 w 531"/>
                <a:gd name="T19" fmla="*/ 234457 h 757"/>
                <a:gd name="T20" fmla="*/ 115926 w 531"/>
                <a:gd name="T21" fmla="*/ 244378 h 757"/>
                <a:gd name="T22" fmla="*/ 141589 w 531"/>
                <a:gd name="T23" fmla="*/ 253255 h 757"/>
                <a:gd name="T24" fmla="*/ 146899 w 531"/>
                <a:gd name="T25" fmla="*/ 263699 h 757"/>
                <a:gd name="T26" fmla="*/ 137165 w 531"/>
                <a:gd name="T27" fmla="*/ 277275 h 757"/>
                <a:gd name="T28" fmla="*/ 120351 w 531"/>
                <a:gd name="T29" fmla="*/ 285630 h 757"/>
                <a:gd name="T30" fmla="*/ 117254 w 531"/>
                <a:gd name="T31" fmla="*/ 292418 h 757"/>
                <a:gd name="T32" fmla="*/ 111502 w 531"/>
                <a:gd name="T33" fmla="*/ 329493 h 757"/>
                <a:gd name="T34" fmla="*/ 105750 w 531"/>
                <a:gd name="T35" fmla="*/ 376489 h 757"/>
                <a:gd name="T36" fmla="*/ 76547 w 531"/>
                <a:gd name="T37" fmla="*/ 379622 h 757"/>
                <a:gd name="T38" fmla="*/ 67255 w 531"/>
                <a:gd name="T39" fmla="*/ 385366 h 757"/>
                <a:gd name="T40" fmla="*/ 67697 w 531"/>
                <a:gd name="T41" fmla="*/ 395287 h 757"/>
                <a:gd name="T42" fmla="*/ 46902 w 531"/>
                <a:gd name="T43" fmla="*/ 395287 h 757"/>
                <a:gd name="T44" fmla="*/ 42034 w 531"/>
                <a:gd name="T45" fmla="*/ 392676 h 757"/>
                <a:gd name="T46" fmla="*/ 31415 w 531"/>
                <a:gd name="T47" fmla="*/ 374922 h 757"/>
                <a:gd name="T48" fmla="*/ 18141 w 531"/>
                <a:gd name="T49" fmla="*/ 334192 h 757"/>
                <a:gd name="T50" fmla="*/ 15044 w 531"/>
                <a:gd name="T51" fmla="*/ 311739 h 757"/>
                <a:gd name="T52" fmla="*/ 6195 w 531"/>
                <a:gd name="T53" fmla="*/ 305995 h 757"/>
                <a:gd name="T54" fmla="*/ 8407 w 531"/>
                <a:gd name="T55" fmla="*/ 292941 h 757"/>
                <a:gd name="T56" fmla="*/ 15929 w 531"/>
                <a:gd name="T57" fmla="*/ 280931 h 757"/>
                <a:gd name="T58" fmla="*/ 23451 w 531"/>
                <a:gd name="T59" fmla="*/ 263177 h 757"/>
                <a:gd name="T60" fmla="*/ 26990 w 531"/>
                <a:gd name="T61" fmla="*/ 245945 h 757"/>
                <a:gd name="T62" fmla="*/ 28318 w 531"/>
                <a:gd name="T63" fmla="*/ 230279 h 757"/>
                <a:gd name="T64" fmla="*/ 25663 w 531"/>
                <a:gd name="T65" fmla="*/ 213048 h 757"/>
                <a:gd name="T66" fmla="*/ 19026 w 531"/>
                <a:gd name="T67" fmla="*/ 196860 h 757"/>
                <a:gd name="T68" fmla="*/ 32743 w 531"/>
                <a:gd name="T69" fmla="*/ 144120 h 757"/>
                <a:gd name="T70" fmla="*/ 45574 w 531"/>
                <a:gd name="T71" fmla="*/ 143598 h 757"/>
                <a:gd name="T72" fmla="*/ 49999 w 531"/>
                <a:gd name="T73" fmla="*/ 122189 h 757"/>
                <a:gd name="T74" fmla="*/ 60618 w 531"/>
                <a:gd name="T75" fmla="*/ 100258 h 757"/>
                <a:gd name="T76" fmla="*/ 79644 w 531"/>
                <a:gd name="T77" fmla="*/ 75715 h 757"/>
                <a:gd name="T78" fmla="*/ 87608 w 531"/>
                <a:gd name="T79" fmla="*/ 57962 h 757"/>
                <a:gd name="T80" fmla="*/ 100882 w 531"/>
                <a:gd name="T81" fmla="*/ 31331 h 757"/>
                <a:gd name="T82" fmla="*/ 110174 w 531"/>
                <a:gd name="T83" fmla="*/ 22454 h 757"/>
                <a:gd name="T84" fmla="*/ 136722 w 531"/>
                <a:gd name="T85" fmla="*/ 15143 h 757"/>
                <a:gd name="T86" fmla="*/ 162828 w 531"/>
                <a:gd name="T87" fmla="*/ 6788 h 757"/>
                <a:gd name="T88" fmla="*/ 177429 w 531"/>
                <a:gd name="T89" fmla="*/ 2611 h 757"/>
                <a:gd name="T90" fmla="*/ 190703 w 531"/>
                <a:gd name="T91" fmla="*/ 16710 h 757"/>
                <a:gd name="T92" fmla="*/ 202207 w 531"/>
                <a:gd name="T93" fmla="*/ 21931 h 757"/>
                <a:gd name="T94" fmla="*/ 226986 w 531"/>
                <a:gd name="T95" fmla="*/ 57962 h 757"/>
                <a:gd name="T96" fmla="*/ 233623 w 531"/>
                <a:gd name="T97" fmla="*/ 78326 h 75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31" h="757">
                  <a:moveTo>
                    <a:pt x="531" y="190"/>
                  </a:moveTo>
                  <a:lnTo>
                    <a:pt x="432" y="190"/>
                  </a:lnTo>
                  <a:lnTo>
                    <a:pt x="428" y="194"/>
                  </a:lnTo>
                  <a:lnTo>
                    <a:pt x="419" y="203"/>
                  </a:lnTo>
                  <a:lnTo>
                    <a:pt x="413" y="208"/>
                  </a:lnTo>
                  <a:lnTo>
                    <a:pt x="409" y="213"/>
                  </a:lnTo>
                  <a:lnTo>
                    <a:pt x="407" y="218"/>
                  </a:lnTo>
                  <a:lnTo>
                    <a:pt x="406" y="221"/>
                  </a:lnTo>
                  <a:lnTo>
                    <a:pt x="404" y="226"/>
                  </a:lnTo>
                  <a:lnTo>
                    <a:pt x="403" y="230"/>
                  </a:lnTo>
                  <a:lnTo>
                    <a:pt x="403" y="233"/>
                  </a:lnTo>
                  <a:lnTo>
                    <a:pt x="404" y="237"/>
                  </a:lnTo>
                  <a:lnTo>
                    <a:pt x="407" y="244"/>
                  </a:lnTo>
                  <a:lnTo>
                    <a:pt x="412" y="252"/>
                  </a:lnTo>
                  <a:lnTo>
                    <a:pt x="397" y="264"/>
                  </a:lnTo>
                  <a:lnTo>
                    <a:pt x="382" y="275"/>
                  </a:lnTo>
                  <a:lnTo>
                    <a:pt x="367" y="284"/>
                  </a:lnTo>
                  <a:lnTo>
                    <a:pt x="353" y="291"/>
                  </a:lnTo>
                  <a:lnTo>
                    <a:pt x="339" y="299"/>
                  </a:lnTo>
                  <a:lnTo>
                    <a:pt x="325" y="306"/>
                  </a:lnTo>
                  <a:lnTo>
                    <a:pt x="311" y="315"/>
                  </a:lnTo>
                  <a:lnTo>
                    <a:pt x="299" y="325"/>
                  </a:lnTo>
                  <a:lnTo>
                    <a:pt x="277" y="338"/>
                  </a:lnTo>
                  <a:lnTo>
                    <a:pt x="252" y="354"/>
                  </a:lnTo>
                  <a:lnTo>
                    <a:pt x="248" y="358"/>
                  </a:lnTo>
                  <a:lnTo>
                    <a:pt x="242" y="361"/>
                  </a:lnTo>
                  <a:lnTo>
                    <a:pt x="239" y="365"/>
                  </a:lnTo>
                  <a:lnTo>
                    <a:pt x="237" y="369"/>
                  </a:lnTo>
                  <a:lnTo>
                    <a:pt x="237" y="372"/>
                  </a:lnTo>
                  <a:lnTo>
                    <a:pt x="238" y="375"/>
                  </a:lnTo>
                  <a:lnTo>
                    <a:pt x="241" y="378"/>
                  </a:lnTo>
                  <a:lnTo>
                    <a:pt x="245" y="381"/>
                  </a:lnTo>
                  <a:lnTo>
                    <a:pt x="245" y="391"/>
                  </a:lnTo>
                  <a:lnTo>
                    <a:pt x="245" y="400"/>
                  </a:lnTo>
                  <a:lnTo>
                    <a:pt x="243" y="413"/>
                  </a:lnTo>
                  <a:lnTo>
                    <a:pt x="240" y="424"/>
                  </a:lnTo>
                  <a:lnTo>
                    <a:pt x="238" y="430"/>
                  </a:lnTo>
                  <a:lnTo>
                    <a:pt x="238" y="436"/>
                  </a:lnTo>
                  <a:lnTo>
                    <a:pt x="238" y="443"/>
                  </a:lnTo>
                  <a:lnTo>
                    <a:pt x="239" y="449"/>
                  </a:lnTo>
                  <a:lnTo>
                    <a:pt x="243" y="456"/>
                  </a:lnTo>
                  <a:lnTo>
                    <a:pt x="249" y="461"/>
                  </a:lnTo>
                  <a:lnTo>
                    <a:pt x="255" y="465"/>
                  </a:lnTo>
                  <a:lnTo>
                    <a:pt x="262" y="468"/>
                  </a:lnTo>
                  <a:lnTo>
                    <a:pt x="277" y="473"/>
                  </a:lnTo>
                  <a:lnTo>
                    <a:pt x="293" y="477"/>
                  </a:lnTo>
                  <a:lnTo>
                    <a:pt x="308" y="480"/>
                  </a:lnTo>
                  <a:lnTo>
                    <a:pt x="320" y="485"/>
                  </a:lnTo>
                  <a:lnTo>
                    <a:pt x="326" y="488"/>
                  </a:lnTo>
                  <a:lnTo>
                    <a:pt x="329" y="492"/>
                  </a:lnTo>
                  <a:lnTo>
                    <a:pt x="331" y="499"/>
                  </a:lnTo>
                  <a:lnTo>
                    <a:pt x="332" y="505"/>
                  </a:lnTo>
                  <a:lnTo>
                    <a:pt x="332" y="517"/>
                  </a:lnTo>
                  <a:lnTo>
                    <a:pt x="332" y="529"/>
                  </a:lnTo>
                  <a:lnTo>
                    <a:pt x="321" y="530"/>
                  </a:lnTo>
                  <a:lnTo>
                    <a:pt x="310" y="531"/>
                  </a:lnTo>
                  <a:lnTo>
                    <a:pt x="299" y="534"/>
                  </a:lnTo>
                  <a:lnTo>
                    <a:pt x="289" y="537"/>
                  </a:lnTo>
                  <a:lnTo>
                    <a:pt x="280" y="542"/>
                  </a:lnTo>
                  <a:lnTo>
                    <a:pt x="272" y="547"/>
                  </a:lnTo>
                  <a:lnTo>
                    <a:pt x="270" y="551"/>
                  </a:lnTo>
                  <a:lnTo>
                    <a:pt x="267" y="554"/>
                  </a:lnTo>
                  <a:lnTo>
                    <a:pt x="266" y="557"/>
                  </a:lnTo>
                  <a:lnTo>
                    <a:pt x="265" y="560"/>
                  </a:lnTo>
                  <a:lnTo>
                    <a:pt x="264" y="576"/>
                  </a:lnTo>
                  <a:lnTo>
                    <a:pt x="262" y="593"/>
                  </a:lnTo>
                  <a:lnTo>
                    <a:pt x="258" y="612"/>
                  </a:lnTo>
                  <a:lnTo>
                    <a:pt x="252" y="631"/>
                  </a:lnTo>
                  <a:lnTo>
                    <a:pt x="248" y="651"/>
                  </a:lnTo>
                  <a:lnTo>
                    <a:pt x="243" y="673"/>
                  </a:lnTo>
                  <a:lnTo>
                    <a:pt x="240" y="695"/>
                  </a:lnTo>
                  <a:lnTo>
                    <a:pt x="239" y="721"/>
                  </a:lnTo>
                  <a:lnTo>
                    <a:pt x="224" y="721"/>
                  </a:lnTo>
                  <a:lnTo>
                    <a:pt x="206" y="722"/>
                  </a:lnTo>
                  <a:lnTo>
                    <a:pt x="189" y="724"/>
                  </a:lnTo>
                  <a:lnTo>
                    <a:pt x="173" y="727"/>
                  </a:lnTo>
                  <a:lnTo>
                    <a:pt x="166" y="730"/>
                  </a:lnTo>
                  <a:lnTo>
                    <a:pt x="161" y="732"/>
                  </a:lnTo>
                  <a:lnTo>
                    <a:pt x="155" y="735"/>
                  </a:lnTo>
                  <a:lnTo>
                    <a:pt x="152" y="738"/>
                  </a:lnTo>
                  <a:lnTo>
                    <a:pt x="150" y="742"/>
                  </a:lnTo>
                  <a:lnTo>
                    <a:pt x="149" y="747"/>
                  </a:lnTo>
                  <a:lnTo>
                    <a:pt x="150" y="751"/>
                  </a:lnTo>
                  <a:lnTo>
                    <a:pt x="153" y="757"/>
                  </a:lnTo>
                  <a:lnTo>
                    <a:pt x="142" y="757"/>
                  </a:lnTo>
                  <a:lnTo>
                    <a:pt x="127" y="757"/>
                  </a:lnTo>
                  <a:lnTo>
                    <a:pt x="113" y="757"/>
                  </a:lnTo>
                  <a:lnTo>
                    <a:pt x="106" y="757"/>
                  </a:lnTo>
                  <a:lnTo>
                    <a:pt x="104" y="757"/>
                  </a:lnTo>
                  <a:lnTo>
                    <a:pt x="101" y="756"/>
                  </a:lnTo>
                  <a:lnTo>
                    <a:pt x="98" y="754"/>
                  </a:lnTo>
                  <a:lnTo>
                    <a:pt x="95" y="752"/>
                  </a:lnTo>
                  <a:lnTo>
                    <a:pt x="90" y="746"/>
                  </a:lnTo>
                  <a:lnTo>
                    <a:pt x="84" y="738"/>
                  </a:lnTo>
                  <a:lnTo>
                    <a:pt x="77" y="729"/>
                  </a:lnTo>
                  <a:lnTo>
                    <a:pt x="71" y="718"/>
                  </a:lnTo>
                  <a:lnTo>
                    <a:pt x="65" y="706"/>
                  </a:lnTo>
                  <a:lnTo>
                    <a:pt x="60" y="693"/>
                  </a:lnTo>
                  <a:lnTo>
                    <a:pt x="49" y="667"/>
                  </a:lnTo>
                  <a:lnTo>
                    <a:pt x="41" y="640"/>
                  </a:lnTo>
                  <a:lnTo>
                    <a:pt x="38" y="628"/>
                  </a:lnTo>
                  <a:lnTo>
                    <a:pt x="35" y="616"/>
                  </a:lnTo>
                  <a:lnTo>
                    <a:pt x="34" y="606"/>
                  </a:lnTo>
                  <a:lnTo>
                    <a:pt x="34" y="597"/>
                  </a:lnTo>
                  <a:lnTo>
                    <a:pt x="27" y="596"/>
                  </a:lnTo>
                  <a:lnTo>
                    <a:pt x="22" y="594"/>
                  </a:lnTo>
                  <a:lnTo>
                    <a:pt x="17" y="590"/>
                  </a:lnTo>
                  <a:lnTo>
                    <a:pt x="14" y="586"/>
                  </a:lnTo>
                  <a:lnTo>
                    <a:pt x="8" y="576"/>
                  </a:lnTo>
                  <a:lnTo>
                    <a:pt x="0" y="566"/>
                  </a:lnTo>
                  <a:lnTo>
                    <a:pt x="9" y="563"/>
                  </a:lnTo>
                  <a:lnTo>
                    <a:pt x="19" y="561"/>
                  </a:lnTo>
                  <a:lnTo>
                    <a:pt x="27" y="560"/>
                  </a:lnTo>
                  <a:lnTo>
                    <a:pt x="34" y="560"/>
                  </a:lnTo>
                  <a:lnTo>
                    <a:pt x="34" y="548"/>
                  </a:lnTo>
                  <a:lnTo>
                    <a:pt x="36" y="538"/>
                  </a:lnTo>
                  <a:lnTo>
                    <a:pt x="38" y="528"/>
                  </a:lnTo>
                  <a:lnTo>
                    <a:pt x="42" y="519"/>
                  </a:lnTo>
                  <a:lnTo>
                    <a:pt x="47" y="511"/>
                  </a:lnTo>
                  <a:lnTo>
                    <a:pt x="53" y="504"/>
                  </a:lnTo>
                  <a:lnTo>
                    <a:pt x="59" y="498"/>
                  </a:lnTo>
                  <a:lnTo>
                    <a:pt x="67" y="492"/>
                  </a:lnTo>
                  <a:lnTo>
                    <a:pt x="62" y="480"/>
                  </a:lnTo>
                  <a:lnTo>
                    <a:pt x="61" y="471"/>
                  </a:lnTo>
                  <a:lnTo>
                    <a:pt x="61" y="464"/>
                  </a:lnTo>
                  <a:lnTo>
                    <a:pt x="61" y="457"/>
                  </a:lnTo>
                  <a:lnTo>
                    <a:pt x="63" y="450"/>
                  </a:lnTo>
                  <a:lnTo>
                    <a:pt x="64" y="441"/>
                  </a:lnTo>
                  <a:lnTo>
                    <a:pt x="65" y="428"/>
                  </a:lnTo>
                  <a:lnTo>
                    <a:pt x="67" y="412"/>
                  </a:lnTo>
                  <a:lnTo>
                    <a:pt x="62" y="410"/>
                  </a:lnTo>
                  <a:lnTo>
                    <a:pt x="58" y="408"/>
                  </a:lnTo>
                  <a:lnTo>
                    <a:pt x="54" y="404"/>
                  </a:lnTo>
                  <a:lnTo>
                    <a:pt x="51" y="400"/>
                  </a:lnTo>
                  <a:lnTo>
                    <a:pt x="47" y="390"/>
                  </a:lnTo>
                  <a:lnTo>
                    <a:pt x="43" y="377"/>
                  </a:lnTo>
                  <a:lnTo>
                    <a:pt x="40" y="354"/>
                  </a:lnTo>
                  <a:lnTo>
                    <a:pt x="40" y="338"/>
                  </a:lnTo>
                  <a:lnTo>
                    <a:pt x="60" y="277"/>
                  </a:lnTo>
                  <a:lnTo>
                    <a:pt x="74" y="276"/>
                  </a:lnTo>
                  <a:lnTo>
                    <a:pt x="88" y="275"/>
                  </a:lnTo>
                  <a:lnTo>
                    <a:pt x="94" y="274"/>
                  </a:lnTo>
                  <a:lnTo>
                    <a:pt x="99" y="274"/>
                  </a:lnTo>
                  <a:lnTo>
                    <a:pt x="103" y="275"/>
                  </a:lnTo>
                  <a:lnTo>
                    <a:pt x="106" y="277"/>
                  </a:lnTo>
                  <a:lnTo>
                    <a:pt x="107" y="261"/>
                  </a:lnTo>
                  <a:lnTo>
                    <a:pt x="109" y="247"/>
                  </a:lnTo>
                  <a:lnTo>
                    <a:pt x="113" y="234"/>
                  </a:lnTo>
                  <a:lnTo>
                    <a:pt x="118" y="222"/>
                  </a:lnTo>
                  <a:lnTo>
                    <a:pt x="124" y="211"/>
                  </a:lnTo>
                  <a:lnTo>
                    <a:pt x="130" y="201"/>
                  </a:lnTo>
                  <a:lnTo>
                    <a:pt x="137" y="192"/>
                  </a:lnTo>
                  <a:lnTo>
                    <a:pt x="144" y="183"/>
                  </a:lnTo>
                  <a:lnTo>
                    <a:pt x="160" y="168"/>
                  </a:lnTo>
                  <a:lnTo>
                    <a:pt x="173" y="152"/>
                  </a:lnTo>
                  <a:lnTo>
                    <a:pt x="180" y="145"/>
                  </a:lnTo>
                  <a:lnTo>
                    <a:pt x="185" y="138"/>
                  </a:lnTo>
                  <a:lnTo>
                    <a:pt x="189" y="130"/>
                  </a:lnTo>
                  <a:lnTo>
                    <a:pt x="193" y="123"/>
                  </a:lnTo>
                  <a:lnTo>
                    <a:pt x="198" y="111"/>
                  </a:lnTo>
                  <a:lnTo>
                    <a:pt x="205" y="97"/>
                  </a:lnTo>
                  <a:lnTo>
                    <a:pt x="213" y="83"/>
                  </a:lnTo>
                  <a:lnTo>
                    <a:pt x="220" y="71"/>
                  </a:lnTo>
                  <a:lnTo>
                    <a:pt x="228" y="60"/>
                  </a:lnTo>
                  <a:lnTo>
                    <a:pt x="237" y="51"/>
                  </a:lnTo>
                  <a:lnTo>
                    <a:pt x="241" y="47"/>
                  </a:lnTo>
                  <a:lnTo>
                    <a:pt x="244" y="44"/>
                  </a:lnTo>
                  <a:lnTo>
                    <a:pt x="249" y="43"/>
                  </a:lnTo>
                  <a:lnTo>
                    <a:pt x="252" y="42"/>
                  </a:lnTo>
                  <a:lnTo>
                    <a:pt x="272" y="36"/>
                  </a:lnTo>
                  <a:lnTo>
                    <a:pt x="291" y="32"/>
                  </a:lnTo>
                  <a:lnTo>
                    <a:pt x="309" y="29"/>
                  </a:lnTo>
                  <a:lnTo>
                    <a:pt x="327" y="25"/>
                  </a:lnTo>
                  <a:lnTo>
                    <a:pt x="344" y="22"/>
                  </a:lnTo>
                  <a:lnTo>
                    <a:pt x="361" y="16"/>
                  </a:lnTo>
                  <a:lnTo>
                    <a:pt x="368" y="13"/>
                  </a:lnTo>
                  <a:lnTo>
                    <a:pt x="376" y="9"/>
                  </a:lnTo>
                  <a:lnTo>
                    <a:pt x="384" y="5"/>
                  </a:lnTo>
                  <a:lnTo>
                    <a:pt x="392" y="0"/>
                  </a:lnTo>
                  <a:lnTo>
                    <a:pt x="401" y="5"/>
                  </a:lnTo>
                  <a:lnTo>
                    <a:pt x="409" y="11"/>
                  </a:lnTo>
                  <a:lnTo>
                    <a:pt x="416" y="18"/>
                  </a:lnTo>
                  <a:lnTo>
                    <a:pt x="423" y="25"/>
                  </a:lnTo>
                  <a:lnTo>
                    <a:pt x="431" y="32"/>
                  </a:lnTo>
                  <a:lnTo>
                    <a:pt x="441" y="37"/>
                  </a:lnTo>
                  <a:lnTo>
                    <a:pt x="445" y="39"/>
                  </a:lnTo>
                  <a:lnTo>
                    <a:pt x="452" y="41"/>
                  </a:lnTo>
                  <a:lnTo>
                    <a:pt x="457" y="42"/>
                  </a:lnTo>
                  <a:lnTo>
                    <a:pt x="465" y="42"/>
                  </a:lnTo>
                  <a:lnTo>
                    <a:pt x="487" y="72"/>
                  </a:lnTo>
                  <a:lnTo>
                    <a:pt x="508" y="102"/>
                  </a:lnTo>
                  <a:lnTo>
                    <a:pt x="513" y="111"/>
                  </a:lnTo>
                  <a:lnTo>
                    <a:pt x="518" y="120"/>
                  </a:lnTo>
                  <a:lnTo>
                    <a:pt x="521" y="129"/>
                  </a:lnTo>
                  <a:lnTo>
                    <a:pt x="524" y="139"/>
                  </a:lnTo>
                  <a:lnTo>
                    <a:pt x="528" y="150"/>
                  </a:lnTo>
                  <a:lnTo>
                    <a:pt x="530" y="163"/>
                  </a:lnTo>
                  <a:lnTo>
                    <a:pt x="531" y="176"/>
                  </a:lnTo>
                  <a:lnTo>
                    <a:pt x="531" y="19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3" name="Freeform 244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741637" y="2495499"/>
              <a:ext cx="30053" cy="62779"/>
            </a:xfrm>
            <a:custGeom>
              <a:avLst/>
              <a:gdLst>
                <a:gd name="T0" fmla="*/ 0 w 60"/>
                <a:gd name="T1" fmla="*/ 41462 h 51"/>
                <a:gd name="T2" fmla="*/ 2699 w 60"/>
                <a:gd name="T3" fmla="*/ 33618 h 51"/>
                <a:gd name="T4" fmla="*/ 6747 w 60"/>
                <a:gd name="T5" fmla="*/ 21291 h 51"/>
                <a:gd name="T6" fmla="*/ 8996 w 60"/>
                <a:gd name="T7" fmla="*/ 14568 h 51"/>
                <a:gd name="T8" fmla="*/ 12145 w 60"/>
                <a:gd name="T9" fmla="*/ 8965 h 51"/>
                <a:gd name="T10" fmla="*/ 14843 w 60"/>
                <a:gd name="T11" fmla="*/ 4482 h 51"/>
                <a:gd name="T12" fmla="*/ 17992 w 60"/>
                <a:gd name="T13" fmla="*/ 0 h 51"/>
                <a:gd name="T14" fmla="*/ 22490 w 60"/>
                <a:gd name="T15" fmla="*/ 7844 h 51"/>
                <a:gd name="T16" fmla="*/ 26988 w 60"/>
                <a:gd name="T17" fmla="*/ 14568 h 51"/>
                <a:gd name="T18" fmla="*/ 26538 w 60"/>
                <a:gd name="T19" fmla="*/ 22412 h 51"/>
                <a:gd name="T20" fmla="*/ 25189 w 60"/>
                <a:gd name="T21" fmla="*/ 32497 h 51"/>
                <a:gd name="T22" fmla="*/ 24289 w 60"/>
                <a:gd name="T23" fmla="*/ 38100 h 51"/>
                <a:gd name="T24" fmla="*/ 23390 w 60"/>
                <a:gd name="T25" fmla="*/ 42582 h 51"/>
                <a:gd name="T26" fmla="*/ 22040 w 60"/>
                <a:gd name="T27" fmla="*/ 47065 h 51"/>
                <a:gd name="T28" fmla="*/ 20241 w 60"/>
                <a:gd name="T29" fmla="*/ 50426 h 51"/>
                <a:gd name="T30" fmla="*/ 18442 w 60"/>
                <a:gd name="T31" fmla="*/ 53788 h 51"/>
                <a:gd name="T32" fmla="*/ 16643 w 60"/>
                <a:gd name="T33" fmla="*/ 56029 h 51"/>
                <a:gd name="T34" fmla="*/ 13944 w 60"/>
                <a:gd name="T35" fmla="*/ 57150 h 51"/>
                <a:gd name="T36" fmla="*/ 12145 w 60"/>
                <a:gd name="T37" fmla="*/ 57150 h 51"/>
                <a:gd name="T38" fmla="*/ 8996 w 60"/>
                <a:gd name="T39" fmla="*/ 56029 h 51"/>
                <a:gd name="T40" fmla="*/ 6747 w 60"/>
                <a:gd name="T41" fmla="*/ 52668 h 51"/>
                <a:gd name="T42" fmla="*/ 3149 w 60"/>
                <a:gd name="T43" fmla="*/ 48185 h 51"/>
                <a:gd name="T44" fmla="*/ 0 w 60"/>
                <a:gd name="T45" fmla="*/ 41462 h 5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" h="51">
                  <a:moveTo>
                    <a:pt x="0" y="37"/>
                  </a:moveTo>
                  <a:lnTo>
                    <a:pt x="6" y="30"/>
                  </a:lnTo>
                  <a:lnTo>
                    <a:pt x="15" y="19"/>
                  </a:lnTo>
                  <a:lnTo>
                    <a:pt x="20" y="13"/>
                  </a:lnTo>
                  <a:lnTo>
                    <a:pt x="27" y="8"/>
                  </a:lnTo>
                  <a:lnTo>
                    <a:pt x="33" y="4"/>
                  </a:lnTo>
                  <a:lnTo>
                    <a:pt x="40" y="0"/>
                  </a:lnTo>
                  <a:lnTo>
                    <a:pt x="50" y="7"/>
                  </a:lnTo>
                  <a:lnTo>
                    <a:pt x="60" y="13"/>
                  </a:lnTo>
                  <a:lnTo>
                    <a:pt x="59" y="20"/>
                  </a:lnTo>
                  <a:lnTo>
                    <a:pt x="56" y="29"/>
                  </a:lnTo>
                  <a:lnTo>
                    <a:pt x="54" y="34"/>
                  </a:lnTo>
                  <a:lnTo>
                    <a:pt x="52" y="38"/>
                  </a:lnTo>
                  <a:lnTo>
                    <a:pt x="49" y="42"/>
                  </a:lnTo>
                  <a:lnTo>
                    <a:pt x="45" y="45"/>
                  </a:lnTo>
                  <a:lnTo>
                    <a:pt x="41" y="48"/>
                  </a:lnTo>
                  <a:lnTo>
                    <a:pt x="37" y="50"/>
                  </a:lnTo>
                  <a:lnTo>
                    <a:pt x="31" y="51"/>
                  </a:lnTo>
                  <a:lnTo>
                    <a:pt x="27" y="51"/>
                  </a:lnTo>
                  <a:lnTo>
                    <a:pt x="20" y="50"/>
                  </a:lnTo>
                  <a:lnTo>
                    <a:pt x="15" y="47"/>
                  </a:lnTo>
                  <a:lnTo>
                    <a:pt x="7" y="43"/>
                  </a:lnTo>
                  <a:lnTo>
                    <a:pt x="0" y="3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4" name="Freeform 245"/>
            <p:cNvSpPr>
              <a:spLocks/>
            </p:cNvSpPr>
            <p:nvPr>
              <p:custDataLst>
                <p:tags r:id="rId21"/>
              </p:custDataLst>
            </p:nvPr>
          </p:nvSpPr>
          <p:spPr bwMode="auto">
            <a:xfrm>
              <a:off x="122902" y="2673372"/>
              <a:ext cx="31821" cy="62779"/>
            </a:xfrm>
            <a:custGeom>
              <a:avLst/>
              <a:gdLst>
                <a:gd name="T0" fmla="*/ 25544 w 66"/>
                <a:gd name="T1" fmla="*/ 53788 h 51"/>
                <a:gd name="T2" fmla="*/ 18184 w 66"/>
                <a:gd name="T3" fmla="*/ 56029 h 51"/>
                <a:gd name="T4" fmla="*/ 9525 w 66"/>
                <a:gd name="T5" fmla="*/ 57150 h 51"/>
                <a:gd name="T6" fmla="*/ 7360 w 66"/>
                <a:gd name="T7" fmla="*/ 56029 h 51"/>
                <a:gd name="T8" fmla="*/ 5628 w 66"/>
                <a:gd name="T9" fmla="*/ 54909 h 51"/>
                <a:gd name="T10" fmla="*/ 4330 w 66"/>
                <a:gd name="T11" fmla="*/ 53788 h 51"/>
                <a:gd name="T12" fmla="*/ 3031 w 66"/>
                <a:gd name="T13" fmla="*/ 51547 h 51"/>
                <a:gd name="T14" fmla="*/ 1299 w 66"/>
                <a:gd name="T15" fmla="*/ 48185 h 51"/>
                <a:gd name="T16" fmla="*/ 433 w 66"/>
                <a:gd name="T17" fmla="*/ 44824 h 51"/>
                <a:gd name="T18" fmla="*/ 0 w 66"/>
                <a:gd name="T19" fmla="*/ 39221 h 51"/>
                <a:gd name="T20" fmla="*/ 0 w 66"/>
                <a:gd name="T21" fmla="*/ 33618 h 51"/>
                <a:gd name="T22" fmla="*/ 1732 w 66"/>
                <a:gd name="T23" fmla="*/ 32497 h 51"/>
                <a:gd name="T24" fmla="*/ 4330 w 66"/>
                <a:gd name="T25" fmla="*/ 30256 h 51"/>
                <a:gd name="T26" fmla="*/ 6061 w 66"/>
                <a:gd name="T27" fmla="*/ 26894 h 51"/>
                <a:gd name="T28" fmla="*/ 8226 w 66"/>
                <a:gd name="T29" fmla="*/ 22412 h 51"/>
                <a:gd name="T30" fmla="*/ 11257 w 66"/>
                <a:gd name="T31" fmla="*/ 11206 h 51"/>
                <a:gd name="T32" fmla="*/ 14288 w 66"/>
                <a:gd name="T33" fmla="*/ 0 h 51"/>
                <a:gd name="T34" fmla="*/ 19916 w 66"/>
                <a:gd name="T35" fmla="*/ 1121 h 51"/>
                <a:gd name="T36" fmla="*/ 22514 w 66"/>
                <a:gd name="T37" fmla="*/ 2241 h 51"/>
                <a:gd name="T38" fmla="*/ 24245 w 66"/>
                <a:gd name="T39" fmla="*/ 3362 h 51"/>
                <a:gd name="T40" fmla="*/ 28575 w 66"/>
                <a:gd name="T41" fmla="*/ 0 h 51"/>
                <a:gd name="T42" fmla="*/ 28142 w 66"/>
                <a:gd name="T43" fmla="*/ 14568 h 51"/>
                <a:gd name="T44" fmla="*/ 27276 w 66"/>
                <a:gd name="T45" fmla="*/ 26894 h 51"/>
                <a:gd name="T46" fmla="*/ 25977 w 66"/>
                <a:gd name="T47" fmla="*/ 40341 h 51"/>
                <a:gd name="T48" fmla="*/ 25544 w 66"/>
                <a:gd name="T49" fmla="*/ 53788 h 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6" h="51">
                  <a:moveTo>
                    <a:pt x="59" y="48"/>
                  </a:moveTo>
                  <a:lnTo>
                    <a:pt x="42" y="50"/>
                  </a:lnTo>
                  <a:lnTo>
                    <a:pt x="22" y="51"/>
                  </a:lnTo>
                  <a:lnTo>
                    <a:pt x="17" y="50"/>
                  </a:lnTo>
                  <a:lnTo>
                    <a:pt x="13" y="49"/>
                  </a:lnTo>
                  <a:lnTo>
                    <a:pt x="10" y="48"/>
                  </a:lnTo>
                  <a:lnTo>
                    <a:pt x="7" y="46"/>
                  </a:lnTo>
                  <a:lnTo>
                    <a:pt x="3" y="43"/>
                  </a:lnTo>
                  <a:lnTo>
                    <a:pt x="1" y="40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4" y="29"/>
                  </a:lnTo>
                  <a:lnTo>
                    <a:pt x="10" y="27"/>
                  </a:lnTo>
                  <a:lnTo>
                    <a:pt x="14" y="24"/>
                  </a:lnTo>
                  <a:lnTo>
                    <a:pt x="19" y="20"/>
                  </a:lnTo>
                  <a:lnTo>
                    <a:pt x="26" y="10"/>
                  </a:lnTo>
                  <a:lnTo>
                    <a:pt x="33" y="0"/>
                  </a:lnTo>
                  <a:lnTo>
                    <a:pt x="46" y="1"/>
                  </a:lnTo>
                  <a:lnTo>
                    <a:pt x="52" y="2"/>
                  </a:lnTo>
                  <a:lnTo>
                    <a:pt x="56" y="3"/>
                  </a:lnTo>
                  <a:lnTo>
                    <a:pt x="66" y="0"/>
                  </a:lnTo>
                  <a:lnTo>
                    <a:pt x="65" y="13"/>
                  </a:lnTo>
                  <a:lnTo>
                    <a:pt x="63" y="24"/>
                  </a:lnTo>
                  <a:lnTo>
                    <a:pt x="60" y="36"/>
                  </a:lnTo>
                  <a:lnTo>
                    <a:pt x="59" y="4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5" name="Freeform 342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677996" y="2596643"/>
              <a:ext cx="245727" cy="195312"/>
            </a:xfrm>
            <a:custGeom>
              <a:avLst/>
              <a:gdLst>
                <a:gd name="T0" fmla="*/ 118852 w 505"/>
                <a:gd name="T1" fmla="*/ 18881 h 339"/>
                <a:gd name="T2" fmla="*/ 211487 w 505"/>
                <a:gd name="T3" fmla="*/ 45106 h 339"/>
                <a:gd name="T4" fmla="*/ 208865 w 505"/>
                <a:gd name="T5" fmla="*/ 57169 h 339"/>
                <a:gd name="T6" fmla="*/ 205806 w 505"/>
                <a:gd name="T7" fmla="*/ 67658 h 339"/>
                <a:gd name="T8" fmla="*/ 201437 w 505"/>
                <a:gd name="T9" fmla="*/ 76050 h 339"/>
                <a:gd name="T10" fmla="*/ 197067 w 505"/>
                <a:gd name="T11" fmla="*/ 80246 h 339"/>
                <a:gd name="T12" fmla="*/ 201437 w 505"/>
                <a:gd name="T13" fmla="*/ 96505 h 339"/>
                <a:gd name="T14" fmla="*/ 208428 w 505"/>
                <a:gd name="T15" fmla="*/ 112764 h 339"/>
                <a:gd name="T16" fmla="*/ 220663 w 505"/>
                <a:gd name="T17" fmla="*/ 135317 h 339"/>
                <a:gd name="T18" fmla="*/ 215420 w 505"/>
                <a:gd name="T19" fmla="*/ 142135 h 339"/>
                <a:gd name="T20" fmla="*/ 209302 w 505"/>
                <a:gd name="T21" fmla="*/ 153149 h 339"/>
                <a:gd name="T22" fmla="*/ 204496 w 505"/>
                <a:gd name="T23" fmla="*/ 164688 h 339"/>
                <a:gd name="T24" fmla="*/ 202748 w 505"/>
                <a:gd name="T25" fmla="*/ 177800 h 339"/>
                <a:gd name="T26" fmla="*/ 193572 w 505"/>
                <a:gd name="T27" fmla="*/ 177276 h 339"/>
                <a:gd name="T28" fmla="*/ 180900 w 505"/>
                <a:gd name="T29" fmla="*/ 175702 h 339"/>
                <a:gd name="T30" fmla="*/ 168228 w 505"/>
                <a:gd name="T31" fmla="*/ 173604 h 339"/>
                <a:gd name="T32" fmla="*/ 156430 w 505"/>
                <a:gd name="T33" fmla="*/ 170982 h 339"/>
                <a:gd name="T34" fmla="*/ 132835 w 505"/>
                <a:gd name="T35" fmla="*/ 170457 h 339"/>
                <a:gd name="T36" fmla="*/ 115356 w 505"/>
                <a:gd name="T37" fmla="*/ 168359 h 339"/>
                <a:gd name="T38" fmla="*/ 108365 w 505"/>
                <a:gd name="T39" fmla="*/ 166261 h 339"/>
                <a:gd name="T40" fmla="*/ 101374 w 505"/>
                <a:gd name="T41" fmla="*/ 162590 h 339"/>
                <a:gd name="T42" fmla="*/ 93072 w 505"/>
                <a:gd name="T43" fmla="*/ 157345 h 339"/>
                <a:gd name="T44" fmla="*/ 78652 w 505"/>
                <a:gd name="T45" fmla="*/ 151576 h 339"/>
                <a:gd name="T46" fmla="*/ 63796 w 505"/>
                <a:gd name="T47" fmla="*/ 143184 h 339"/>
                <a:gd name="T48" fmla="*/ 42822 w 505"/>
                <a:gd name="T49" fmla="*/ 130596 h 339"/>
                <a:gd name="T50" fmla="*/ 27091 w 505"/>
                <a:gd name="T51" fmla="*/ 108044 h 339"/>
                <a:gd name="T52" fmla="*/ 22722 w 505"/>
                <a:gd name="T53" fmla="*/ 88638 h 339"/>
                <a:gd name="T54" fmla="*/ 15730 w 505"/>
                <a:gd name="T55" fmla="*/ 65036 h 339"/>
                <a:gd name="T56" fmla="*/ 6554 w 505"/>
                <a:gd name="T57" fmla="*/ 43532 h 339"/>
                <a:gd name="T58" fmla="*/ 874 w 505"/>
                <a:gd name="T59" fmla="*/ 33567 h 339"/>
                <a:gd name="T60" fmla="*/ 2185 w 505"/>
                <a:gd name="T61" fmla="*/ 31994 h 339"/>
                <a:gd name="T62" fmla="*/ 4807 w 505"/>
                <a:gd name="T63" fmla="*/ 29371 h 339"/>
                <a:gd name="T64" fmla="*/ 4807 w 505"/>
                <a:gd name="T65" fmla="*/ 25175 h 339"/>
                <a:gd name="T66" fmla="*/ 4807 w 505"/>
                <a:gd name="T67" fmla="*/ 22553 h 339"/>
                <a:gd name="T68" fmla="*/ 14857 w 505"/>
                <a:gd name="T69" fmla="*/ 17832 h 339"/>
                <a:gd name="T70" fmla="*/ 31898 w 505"/>
                <a:gd name="T71" fmla="*/ 11539 h 339"/>
                <a:gd name="T72" fmla="*/ 55930 w 505"/>
                <a:gd name="T73" fmla="*/ 4196 h 339"/>
                <a:gd name="T74" fmla="*/ 75593 w 505"/>
                <a:gd name="T75" fmla="*/ 5769 h 339"/>
                <a:gd name="T76" fmla="*/ 82148 w 505"/>
                <a:gd name="T77" fmla="*/ 14686 h 339"/>
                <a:gd name="T78" fmla="*/ 87828 w 505"/>
                <a:gd name="T79" fmla="*/ 18357 h 339"/>
                <a:gd name="T80" fmla="*/ 95693 w 505"/>
                <a:gd name="T81" fmla="*/ 18881 h 339"/>
                <a:gd name="T82" fmla="*/ 104433 w 505"/>
                <a:gd name="T83" fmla="*/ 18881 h 339"/>
                <a:gd name="T84" fmla="*/ 113172 w 505"/>
                <a:gd name="T85" fmla="*/ 12588 h 3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05" h="339">
                  <a:moveTo>
                    <a:pt x="259" y="24"/>
                  </a:moveTo>
                  <a:lnTo>
                    <a:pt x="272" y="36"/>
                  </a:lnTo>
                  <a:lnTo>
                    <a:pt x="444" y="48"/>
                  </a:lnTo>
                  <a:lnTo>
                    <a:pt x="484" y="86"/>
                  </a:lnTo>
                  <a:lnTo>
                    <a:pt x="482" y="97"/>
                  </a:lnTo>
                  <a:lnTo>
                    <a:pt x="478" y="109"/>
                  </a:lnTo>
                  <a:lnTo>
                    <a:pt x="474" y="120"/>
                  </a:lnTo>
                  <a:lnTo>
                    <a:pt x="471" y="129"/>
                  </a:lnTo>
                  <a:lnTo>
                    <a:pt x="465" y="138"/>
                  </a:lnTo>
                  <a:lnTo>
                    <a:pt x="461" y="145"/>
                  </a:lnTo>
                  <a:lnTo>
                    <a:pt x="456" y="150"/>
                  </a:lnTo>
                  <a:lnTo>
                    <a:pt x="451" y="153"/>
                  </a:lnTo>
                  <a:lnTo>
                    <a:pt x="455" y="169"/>
                  </a:lnTo>
                  <a:lnTo>
                    <a:pt x="461" y="184"/>
                  </a:lnTo>
                  <a:lnTo>
                    <a:pt x="470" y="200"/>
                  </a:lnTo>
                  <a:lnTo>
                    <a:pt x="477" y="215"/>
                  </a:lnTo>
                  <a:lnTo>
                    <a:pt x="494" y="242"/>
                  </a:lnTo>
                  <a:lnTo>
                    <a:pt x="505" y="258"/>
                  </a:lnTo>
                  <a:lnTo>
                    <a:pt x="499" y="264"/>
                  </a:lnTo>
                  <a:lnTo>
                    <a:pt x="493" y="271"/>
                  </a:lnTo>
                  <a:lnTo>
                    <a:pt x="486" y="281"/>
                  </a:lnTo>
                  <a:lnTo>
                    <a:pt x="479" y="292"/>
                  </a:lnTo>
                  <a:lnTo>
                    <a:pt x="474" y="303"/>
                  </a:lnTo>
                  <a:lnTo>
                    <a:pt x="468" y="314"/>
                  </a:lnTo>
                  <a:lnTo>
                    <a:pt x="465" y="326"/>
                  </a:lnTo>
                  <a:lnTo>
                    <a:pt x="464" y="339"/>
                  </a:lnTo>
                  <a:lnTo>
                    <a:pt x="457" y="339"/>
                  </a:lnTo>
                  <a:lnTo>
                    <a:pt x="443" y="338"/>
                  </a:lnTo>
                  <a:lnTo>
                    <a:pt x="428" y="337"/>
                  </a:lnTo>
                  <a:lnTo>
                    <a:pt x="414" y="335"/>
                  </a:lnTo>
                  <a:lnTo>
                    <a:pt x="399" y="333"/>
                  </a:lnTo>
                  <a:lnTo>
                    <a:pt x="385" y="331"/>
                  </a:lnTo>
                  <a:lnTo>
                    <a:pt x="371" y="328"/>
                  </a:lnTo>
                  <a:lnTo>
                    <a:pt x="358" y="326"/>
                  </a:lnTo>
                  <a:lnTo>
                    <a:pt x="344" y="326"/>
                  </a:lnTo>
                  <a:lnTo>
                    <a:pt x="304" y="325"/>
                  </a:lnTo>
                  <a:lnTo>
                    <a:pt x="275" y="323"/>
                  </a:lnTo>
                  <a:lnTo>
                    <a:pt x="264" y="321"/>
                  </a:lnTo>
                  <a:lnTo>
                    <a:pt x="255" y="319"/>
                  </a:lnTo>
                  <a:lnTo>
                    <a:pt x="248" y="317"/>
                  </a:lnTo>
                  <a:lnTo>
                    <a:pt x="242" y="315"/>
                  </a:lnTo>
                  <a:lnTo>
                    <a:pt x="232" y="310"/>
                  </a:lnTo>
                  <a:lnTo>
                    <a:pt x="224" y="305"/>
                  </a:lnTo>
                  <a:lnTo>
                    <a:pt x="213" y="300"/>
                  </a:lnTo>
                  <a:lnTo>
                    <a:pt x="198" y="295"/>
                  </a:lnTo>
                  <a:lnTo>
                    <a:pt x="180" y="289"/>
                  </a:lnTo>
                  <a:lnTo>
                    <a:pt x="162" y="282"/>
                  </a:lnTo>
                  <a:lnTo>
                    <a:pt x="146" y="273"/>
                  </a:lnTo>
                  <a:lnTo>
                    <a:pt x="130" y="266"/>
                  </a:lnTo>
                  <a:lnTo>
                    <a:pt x="98" y="249"/>
                  </a:lnTo>
                  <a:lnTo>
                    <a:pt x="65" y="228"/>
                  </a:lnTo>
                  <a:lnTo>
                    <a:pt x="62" y="206"/>
                  </a:lnTo>
                  <a:lnTo>
                    <a:pt x="57" y="187"/>
                  </a:lnTo>
                  <a:lnTo>
                    <a:pt x="52" y="169"/>
                  </a:lnTo>
                  <a:lnTo>
                    <a:pt x="47" y="152"/>
                  </a:lnTo>
                  <a:lnTo>
                    <a:pt x="36" y="124"/>
                  </a:lnTo>
                  <a:lnTo>
                    <a:pt x="25" y="100"/>
                  </a:lnTo>
                  <a:lnTo>
                    <a:pt x="15" y="83"/>
                  </a:lnTo>
                  <a:lnTo>
                    <a:pt x="7" y="71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5" y="61"/>
                  </a:lnTo>
                  <a:lnTo>
                    <a:pt x="8" y="59"/>
                  </a:lnTo>
                  <a:lnTo>
                    <a:pt x="11" y="56"/>
                  </a:lnTo>
                  <a:lnTo>
                    <a:pt x="11" y="51"/>
                  </a:lnTo>
                  <a:lnTo>
                    <a:pt x="11" y="48"/>
                  </a:lnTo>
                  <a:lnTo>
                    <a:pt x="11" y="45"/>
                  </a:lnTo>
                  <a:lnTo>
                    <a:pt x="11" y="43"/>
                  </a:lnTo>
                  <a:lnTo>
                    <a:pt x="13" y="42"/>
                  </a:lnTo>
                  <a:lnTo>
                    <a:pt x="34" y="34"/>
                  </a:lnTo>
                  <a:lnTo>
                    <a:pt x="55" y="27"/>
                  </a:lnTo>
                  <a:lnTo>
                    <a:pt x="73" y="22"/>
                  </a:lnTo>
                  <a:lnTo>
                    <a:pt x="92" y="17"/>
                  </a:lnTo>
                  <a:lnTo>
                    <a:pt x="128" y="8"/>
                  </a:lnTo>
                  <a:lnTo>
                    <a:pt x="165" y="0"/>
                  </a:lnTo>
                  <a:lnTo>
                    <a:pt x="173" y="11"/>
                  </a:lnTo>
                  <a:lnTo>
                    <a:pt x="183" y="23"/>
                  </a:lnTo>
                  <a:lnTo>
                    <a:pt x="188" y="28"/>
                  </a:lnTo>
                  <a:lnTo>
                    <a:pt x="194" y="32"/>
                  </a:lnTo>
                  <a:lnTo>
                    <a:pt x="201" y="35"/>
                  </a:lnTo>
                  <a:lnTo>
                    <a:pt x="205" y="36"/>
                  </a:lnTo>
                  <a:lnTo>
                    <a:pt x="219" y="36"/>
                  </a:lnTo>
                  <a:lnTo>
                    <a:pt x="230" y="36"/>
                  </a:lnTo>
                  <a:lnTo>
                    <a:pt x="239" y="36"/>
                  </a:lnTo>
                  <a:lnTo>
                    <a:pt x="246" y="36"/>
                  </a:lnTo>
                  <a:lnTo>
                    <a:pt x="259" y="2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6" name="Freeform 343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748709" y="2821600"/>
              <a:ext cx="162639" cy="78474"/>
            </a:xfrm>
            <a:custGeom>
              <a:avLst/>
              <a:gdLst>
                <a:gd name="T0" fmla="*/ 134815 w 338"/>
                <a:gd name="T1" fmla="*/ 0 h 141"/>
                <a:gd name="T2" fmla="*/ 80371 w 338"/>
                <a:gd name="T3" fmla="*/ 0 h 141"/>
                <a:gd name="T4" fmla="*/ 72593 w 338"/>
                <a:gd name="T5" fmla="*/ 4053 h 141"/>
                <a:gd name="T6" fmla="*/ 62222 w 338"/>
                <a:gd name="T7" fmla="*/ 10640 h 141"/>
                <a:gd name="T8" fmla="*/ 57037 w 338"/>
                <a:gd name="T9" fmla="*/ 13680 h 141"/>
                <a:gd name="T10" fmla="*/ 51420 w 338"/>
                <a:gd name="T11" fmla="*/ 16213 h 141"/>
                <a:gd name="T12" fmla="*/ 48395 w 338"/>
                <a:gd name="T13" fmla="*/ 17226 h 141"/>
                <a:gd name="T14" fmla="*/ 45371 w 338"/>
                <a:gd name="T15" fmla="*/ 17733 h 141"/>
                <a:gd name="T16" fmla="*/ 42778 w 338"/>
                <a:gd name="T17" fmla="*/ 18239 h 141"/>
                <a:gd name="T18" fmla="*/ 40185 w 338"/>
                <a:gd name="T19" fmla="*/ 18746 h 141"/>
                <a:gd name="T20" fmla="*/ 38025 w 338"/>
                <a:gd name="T21" fmla="*/ 18239 h 141"/>
                <a:gd name="T22" fmla="*/ 36296 w 338"/>
                <a:gd name="T23" fmla="*/ 17733 h 141"/>
                <a:gd name="T24" fmla="*/ 33704 w 338"/>
                <a:gd name="T25" fmla="*/ 16213 h 141"/>
                <a:gd name="T26" fmla="*/ 31975 w 338"/>
                <a:gd name="T27" fmla="*/ 15200 h 141"/>
                <a:gd name="T28" fmla="*/ 28519 w 338"/>
                <a:gd name="T29" fmla="*/ 12160 h 141"/>
                <a:gd name="T30" fmla="*/ 25494 w 338"/>
                <a:gd name="T31" fmla="*/ 9120 h 141"/>
                <a:gd name="T32" fmla="*/ 21173 w 338"/>
                <a:gd name="T33" fmla="*/ 17226 h 141"/>
                <a:gd name="T34" fmla="*/ 15988 w 338"/>
                <a:gd name="T35" fmla="*/ 25839 h 141"/>
                <a:gd name="T36" fmla="*/ 12963 w 338"/>
                <a:gd name="T37" fmla="*/ 30399 h 141"/>
                <a:gd name="T38" fmla="*/ 9074 w 338"/>
                <a:gd name="T39" fmla="*/ 34452 h 141"/>
                <a:gd name="T40" fmla="*/ 4753 w 338"/>
                <a:gd name="T41" fmla="*/ 37999 h 141"/>
                <a:gd name="T42" fmla="*/ 0 w 338"/>
                <a:gd name="T43" fmla="*/ 40532 h 141"/>
                <a:gd name="T44" fmla="*/ 5185 w 338"/>
                <a:gd name="T45" fmla="*/ 45599 h 141"/>
                <a:gd name="T46" fmla="*/ 9938 w 338"/>
                <a:gd name="T47" fmla="*/ 50665 h 141"/>
                <a:gd name="T48" fmla="*/ 14259 w 338"/>
                <a:gd name="T49" fmla="*/ 54718 h 141"/>
                <a:gd name="T50" fmla="*/ 19012 w 338"/>
                <a:gd name="T51" fmla="*/ 58772 h 141"/>
                <a:gd name="T52" fmla="*/ 23766 w 338"/>
                <a:gd name="T53" fmla="*/ 61812 h 141"/>
                <a:gd name="T54" fmla="*/ 28519 w 338"/>
                <a:gd name="T55" fmla="*/ 65358 h 141"/>
                <a:gd name="T56" fmla="*/ 34136 w 338"/>
                <a:gd name="T57" fmla="*/ 68398 h 141"/>
                <a:gd name="T58" fmla="*/ 40185 w 338"/>
                <a:gd name="T59" fmla="*/ 71438 h 141"/>
                <a:gd name="T60" fmla="*/ 111914 w 338"/>
                <a:gd name="T61" fmla="*/ 71438 h 141"/>
                <a:gd name="T62" fmla="*/ 116235 w 338"/>
                <a:gd name="T63" fmla="*/ 62825 h 141"/>
                <a:gd name="T64" fmla="*/ 121420 w 338"/>
                <a:gd name="T65" fmla="*/ 54212 h 141"/>
                <a:gd name="T66" fmla="*/ 126173 w 338"/>
                <a:gd name="T67" fmla="*/ 46612 h 141"/>
                <a:gd name="T68" fmla="*/ 131359 w 338"/>
                <a:gd name="T69" fmla="*/ 39519 h 141"/>
                <a:gd name="T70" fmla="*/ 136112 w 338"/>
                <a:gd name="T71" fmla="*/ 32426 h 141"/>
                <a:gd name="T72" fmla="*/ 140001 w 338"/>
                <a:gd name="T73" fmla="*/ 24319 h 141"/>
                <a:gd name="T74" fmla="*/ 143889 w 338"/>
                <a:gd name="T75" fmla="*/ 17226 h 141"/>
                <a:gd name="T76" fmla="*/ 146050 w 338"/>
                <a:gd name="T77" fmla="*/ 9120 h 141"/>
                <a:gd name="T78" fmla="*/ 134815 w 338"/>
                <a:gd name="T79" fmla="*/ 0 h 1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8" h="141">
                  <a:moveTo>
                    <a:pt x="312" y="0"/>
                  </a:moveTo>
                  <a:lnTo>
                    <a:pt x="186" y="0"/>
                  </a:lnTo>
                  <a:lnTo>
                    <a:pt x="168" y="8"/>
                  </a:lnTo>
                  <a:lnTo>
                    <a:pt x="144" y="21"/>
                  </a:lnTo>
                  <a:lnTo>
                    <a:pt x="132" y="27"/>
                  </a:lnTo>
                  <a:lnTo>
                    <a:pt x="119" y="32"/>
                  </a:lnTo>
                  <a:lnTo>
                    <a:pt x="112" y="34"/>
                  </a:lnTo>
                  <a:lnTo>
                    <a:pt x="105" y="35"/>
                  </a:lnTo>
                  <a:lnTo>
                    <a:pt x="99" y="36"/>
                  </a:lnTo>
                  <a:lnTo>
                    <a:pt x="93" y="37"/>
                  </a:lnTo>
                  <a:lnTo>
                    <a:pt x="88" y="36"/>
                  </a:lnTo>
                  <a:lnTo>
                    <a:pt x="84" y="35"/>
                  </a:lnTo>
                  <a:lnTo>
                    <a:pt x="78" y="32"/>
                  </a:lnTo>
                  <a:lnTo>
                    <a:pt x="74" y="30"/>
                  </a:lnTo>
                  <a:lnTo>
                    <a:pt x="66" y="24"/>
                  </a:lnTo>
                  <a:lnTo>
                    <a:pt x="59" y="18"/>
                  </a:lnTo>
                  <a:lnTo>
                    <a:pt x="49" y="34"/>
                  </a:lnTo>
                  <a:lnTo>
                    <a:pt x="37" y="51"/>
                  </a:lnTo>
                  <a:lnTo>
                    <a:pt x="30" y="60"/>
                  </a:lnTo>
                  <a:lnTo>
                    <a:pt x="21" y="68"/>
                  </a:lnTo>
                  <a:lnTo>
                    <a:pt x="11" y="75"/>
                  </a:lnTo>
                  <a:lnTo>
                    <a:pt x="0" y="80"/>
                  </a:lnTo>
                  <a:lnTo>
                    <a:pt x="12" y="90"/>
                  </a:lnTo>
                  <a:lnTo>
                    <a:pt x="23" y="100"/>
                  </a:lnTo>
                  <a:lnTo>
                    <a:pt x="33" y="108"/>
                  </a:lnTo>
                  <a:lnTo>
                    <a:pt x="44" y="116"/>
                  </a:lnTo>
                  <a:lnTo>
                    <a:pt x="55" y="122"/>
                  </a:lnTo>
                  <a:lnTo>
                    <a:pt x="66" y="129"/>
                  </a:lnTo>
                  <a:lnTo>
                    <a:pt x="79" y="135"/>
                  </a:lnTo>
                  <a:lnTo>
                    <a:pt x="93" y="141"/>
                  </a:lnTo>
                  <a:lnTo>
                    <a:pt x="259" y="141"/>
                  </a:lnTo>
                  <a:lnTo>
                    <a:pt x="269" y="124"/>
                  </a:lnTo>
                  <a:lnTo>
                    <a:pt x="281" y="107"/>
                  </a:lnTo>
                  <a:lnTo>
                    <a:pt x="292" y="92"/>
                  </a:lnTo>
                  <a:lnTo>
                    <a:pt x="304" y="78"/>
                  </a:lnTo>
                  <a:lnTo>
                    <a:pt x="315" y="64"/>
                  </a:lnTo>
                  <a:lnTo>
                    <a:pt x="324" y="48"/>
                  </a:lnTo>
                  <a:lnTo>
                    <a:pt x="333" y="34"/>
                  </a:lnTo>
                  <a:lnTo>
                    <a:pt x="338" y="18"/>
                  </a:lnTo>
                  <a:lnTo>
                    <a:pt x="31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7" name="Freeform 344"/>
            <p:cNvSpPr>
              <a:spLocks/>
            </p:cNvSpPr>
            <p:nvPr>
              <p:custDataLst>
                <p:tags r:id="rId24"/>
              </p:custDataLst>
            </p:nvPr>
          </p:nvSpPr>
          <p:spPr bwMode="auto">
            <a:xfrm>
              <a:off x="860082" y="2443183"/>
              <a:ext cx="123747" cy="71498"/>
            </a:xfrm>
            <a:custGeom>
              <a:avLst/>
              <a:gdLst>
                <a:gd name="T0" fmla="*/ 111125 w 259"/>
                <a:gd name="T1" fmla="*/ 65087 h 129"/>
                <a:gd name="T2" fmla="*/ 109409 w 259"/>
                <a:gd name="T3" fmla="*/ 51464 h 129"/>
                <a:gd name="T4" fmla="*/ 108122 w 259"/>
                <a:gd name="T5" fmla="*/ 40364 h 129"/>
                <a:gd name="T6" fmla="*/ 108122 w 259"/>
                <a:gd name="T7" fmla="*/ 31787 h 129"/>
                <a:gd name="T8" fmla="*/ 108551 w 259"/>
                <a:gd name="T9" fmla="*/ 25228 h 129"/>
                <a:gd name="T10" fmla="*/ 110267 w 259"/>
                <a:gd name="T11" fmla="*/ 14632 h 129"/>
                <a:gd name="T12" fmla="*/ 111125 w 259"/>
                <a:gd name="T13" fmla="*/ 6055 h 129"/>
                <a:gd name="T14" fmla="*/ 110696 w 259"/>
                <a:gd name="T15" fmla="*/ 7064 h 129"/>
                <a:gd name="T16" fmla="*/ 109838 w 259"/>
                <a:gd name="T17" fmla="*/ 8073 h 129"/>
                <a:gd name="T18" fmla="*/ 108551 w 259"/>
                <a:gd name="T19" fmla="*/ 8577 h 129"/>
                <a:gd name="T20" fmla="*/ 106834 w 259"/>
                <a:gd name="T21" fmla="*/ 9082 h 129"/>
                <a:gd name="T22" fmla="*/ 102544 w 259"/>
                <a:gd name="T23" fmla="*/ 9586 h 129"/>
                <a:gd name="T24" fmla="*/ 97824 w 259"/>
                <a:gd name="T25" fmla="*/ 9586 h 129"/>
                <a:gd name="T26" fmla="*/ 87956 w 259"/>
                <a:gd name="T27" fmla="*/ 9586 h 129"/>
                <a:gd name="T28" fmla="*/ 82378 w 259"/>
                <a:gd name="T29" fmla="*/ 9082 h 129"/>
                <a:gd name="T30" fmla="*/ 77659 w 259"/>
                <a:gd name="T31" fmla="*/ 8577 h 129"/>
                <a:gd name="T32" fmla="*/ 73797 w 259"/>
                <a:gd name="T33" fmla="*/ 7568 h 129"/>
                <a:gd name="T34" fmla="*/ 69936 w 259"/>
                <a:gd name="T35" fmla="*/ 6055 h 129"/>
                <a:gd name="T36" fmla="*/ 66932 w 259"/>
                <a:gd name="T37" fmla="*/ 4541 h 129"/>
                <a:gd name="T38" fmla="*/ 62642 w 259"/>
                <a:gd name="T39" fmla="*/ 3027 h 129"/>
                <a:gd name="T40" fmla="*/ 57493 w 259"/>
                <a:gd name="T41" fmla="*/ 1514 h 129"/>
                <a:gd name="T42" fmla="*/ 50628 w 259"/>
                <a:gd name="T43" fmla="*/ 505 h 129"/>
                <a:gd name="T44" fmla="*/ 42476 w 259"/>
                <a:gd name="T45" fmla="*/ 0 h 129"/>
                <a:gd name="T46" fmla="*/ 35611 w 259"/>
                <a:gd name="T47" fmla="*/ 0 h 129"/>
                <a:gd name="T48" fmla="*/ 28747 w 259"/>
                <a:gd name="T49" fmla="*/ 0 h 129"/>
                <a:gd name="T50" fmla="*/ 21453 w 259"/>
                <a:gd name="T51" fmla="*/ 0 h 129"/>
                <a:gd name="T52" fmla="*/ 14588 w 259"/>
                <a:gd name="T53" fmla="*/ 1009 h 129"/>
                <a:gd name="T54" fmla="*/ 11584 w 259"/>
                <a:gd name="T55" fmla="*/ 2018 h 129"/>
                <a:gd name="T56" fmla="*/ 9010 w 259"/>
                <a:gd name="T57" fmla="*/ 3027 h 129"/>
                <a:gd name="T58" fmla="*/ 6007 w 259"/>
                <a:gd name="T59" fmla="*/ 4541 h 129"/>
                <a:gd name="T60" fmla="*/ 4291 w 259"/>
                <a:gd name="T61" fmla="*/ 6559 h 129"/>
                <a:gd name="T62" fmla="*/ 2145 w 259"/>
                <a:gd name="T63" fmla="*/ 8577 h 129"/>
                <a:gd name="T64" fmla="*/ 858 w 259"/>
                <a:gd name="T65" fmla="*/ 11100 h 129"/>
                <a:gd name="T66" fmla="*/ 0 w 259"/>
                <a:gd name="T67" fmla="*/ 14632 h 129"/>
                <a:gd name="T68" fmla="*/ 0 w 259"/>
                <a:gd name="T69" fmla="*/ 18164 h 129"/>
                <a:gd name="T70" fmla="*/ 0 w 259"/>
                <a:gd name="T71" fmla="*/ 24218 h 129"/>
                <a:gd name="T72" fmla="*/ 1287 w 259"/>
                <a:gd name="T73" fmla="*/ 29264 h 129"/>
                <a:gd name="T74" fmla="*/ 2574 w 259"/>
                <a:gd name="T75" fmla="*/ 32796 h 129"/>
                <a:gd name="T76" fmla="*/ 5149 w 259"/>
                <a:gd name="T77" fmla="*/ 35823 h 129"/>
                <a:gd name="T78" fmla="*/ 7294 w 259"/>
                <a:gd name="T79" fmla="*/ 38346 h 129"/>
                <a:gd name="T80" fmla="*/ 10297 w 259"/>
                <a:gd name="T81" fmla="*/ 40364 h 129"/>
                <a:gd name="T82" fmla="*/ 13301 w 259"/>
                <a:gd name="T83" fmla="*/ 41878 h 129"/>
                <a:gd name="T84" fmla="*/ 15875 w 259"/>
                <a:gd name="T85" fmla="*/ 42887 h 129"/>
                <a:gd name="T86" fmla="*/ 21453 w 259"/>
                <a:gd name="T87" fmla="*/ 44400 h 129"/>
                <a:gd name="T88" fmla="*/ 26172 w 259"/>
                <a:gd name="T89" fmla="*/ 46419 h 129"/>
                <a:gd name="T90" fmla="*/ 27889 w 259"/>
                <a:gd name="T91" fmla="*/ 47932 h 129"/>
                <a:gd name="T92" fmla="*/ 28747 w 259"/>
                <a:gd name="T93" fmla="*/ 49950 h 129"/>
                <a:gd name="T94" fmla="*/ 28747 w 259"/>
                <a:gd name="T95" fmla="*/ 52978 h 129"/>
                <a:gd name="T96" fmla="*/ 28318 w 259"/>
                <a:gd name="T97" fmla="*/ 56005 h 129"/>
                <a:gd name="T98" fmla="*/ 34753 w 259"/>
                <a:gd name="T99" fmla="*/ 55501 h 129"/>
                <a:gd name="T100" fmla="*/ 39044 w 259"/>
                <a:gd name="T101" fmla="*/ 54491 h 129"/>
                <a:gd name="T102" fmla="*/ 42047 w 259"/>
                <a:gd name="T103" fmla="*/ 53482 h 129"/>
                <a:gd name="T104" fmla="*/ 45051 w 259"/>
                <a:gd name="T105" fmla="*/ 52978 h 129"/>
                <a:gd name="T106" fmla="*/ 51486 w 259"/>
                <a:gd name="T107" fmla="*/ 53482 h 129"/>
                <a:gd name="T108" fmla="*/ 60068 w 259"/>
                <a:gd name="T109" fmla="*/ 54491 h 129"/>
                <a:gd name="T110" fmla="*/ 71223 w 259"/>
                <a:gd name="T111" fmla="*/ 56510 h 129"/>
                <a:gd name="T112" fmla="*/ 82378 w 259"/>
                <a:gd name="T113" fmla="*/ 59032 h 129"/>
                <a:gd name="T114" fmla="*/ 102115 w 259"/>
                <a:gd name="T115" fmla="*/ 63069 h 129"/>
                <a:gd name="T116" fmla="*/ 111125 w 259"/>
                <a:gd name="T117" fmla="*/ 65087 h 12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9" h="129">
                  <a:moveTo>
                    <a:pt x="259" y="129"/>
                  </a:moveTo>
                  <a:lnTo>
                    <a:pt x="255" y="102"/>
                  </a:lnTo>
                  <a:lnTo>
                    <a:pt x="252" y="80"/>
                  </a:lnTo>
                  <a:lnTo>
                    <a:pt x="252" y="63"/>
                  </a:lnTo>
                  <a:lnTo>
                    <a:pt x="253" y="50"/>
                  </a:lnTo>
                  <a:lnTo>
                    <a:pt x="257" y="29"/>
                  </a:lnTo>
                  <a:lnTo>
                    <a:pt x="259" y="12"/>
                  </a:lnTo>
                  <a:lnTo>
                    <a:pt x="258" y="14"/>
                  </a:lnTo>
                  <a:lnTo>
                    <a:pt x="256" y="16"/>
                  </a:lnTo>
                  <a:lnTo>
                    <a:pt x="253" y="17"/>
                  </a:lnTo>
                  <a:lnTo>
                    <a:pt x="249" y="18"/>
                  </a:lnTo>
                  <a:lnTo>
                    <a:pt x="239" y="19"/>
                  </a:lnTo>
                  <a:lnTo>
                    <a:pt x="228" y="19"/>
                  </a:lnTo>
                  <a:lnTo>
                    <a:pt x="205" y="19"/>
                  </a:lnTo>
                  <a:lnTo>
                    <a:pt x="192" y="18"/>
                  </a:lnTo>
                  <a:lnTo>
                    <a:pt x="181" y="17"/>
                  </a:lnTo>
                  <a:lnTo>
                    <a:pt x="172" y="15"/>
                  </a:lnTo>
                  <a:lnTo>
                    <a:pt x="163" y="12"/>
                  </a:lnTo>
                  <a:lnTo>
                    <a:pt x="156" y="9"/>
                  </a:lnTo>
                  <a:lnTo>
                    <a:pt x="146" y="6"/>
                  </a:lnTo>
                  <a:lnTo>
                    <a:pt x="134" y="3"/>
                  </a:lnTo>
                  <a:lnTo>
                    <a:pt x="118" y="1"/>
                  </a:lnTo>
                  <a:lnTo>
                    <a:pt x="99" y="0"/>
                  </a:lnTo>
                  <a:lnTo>
                    <a:pt x="83" y="0"/>
                  </a:lnTo>
                  <a:lnTo>
                    <a:pt x="67" y="0"/>
                  </a:lnTo>
                  <a:lnTo>
                    <a:pt x="50" y="0"/>
                  </a:lnTo>
                  <a:lnTo>
                    <a:pt x="34" y="2"/>
                  </a:lnTo>
                  <a:lnTo>
                    <a:pt x="27" y="4"/>
                  </a:lnTo>
                  <a:lnTo>
                    <a:pt x="21" y="6"/>
                  </a:lnTo>
                  <a:lnTo>
                    <a:pt x="14" y="9"/>
                  </a:lnTo>
                  <a:lnTo>
                    <a:pt x="10" y="13"/>
                  </a:lnTo>
                  <a:lnTo>
                    <a:pt x="5" y="17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8"/>
                  </a:lnTo>
                  <a:lnTo>
                    <a:pt x="3" y="58"/>
                  </a:lnTo>
                  <a:lnTo>
                    <a:pt x="6" y="65"/>
                  </a:lnTo>
                  <a:lnTo>
                    <a:pt x="12" y="71"/>
                  </a:lnTo>
                  <a:lnTo>
                    <a:pt x="17" y="76"/>
                  </a:lnTo>
                  <a:lnTo>
                    <a:pt x="24" y="80"/>
                  </a:lnTo>
                  <a:lnTo>
                    <a:pt x="31" y="83"/>
                  </a:lnTo>
                  <a:lnTo>
                    <a:pt x="37" y="85"/>
                  </a:lnTo>
                  <a:lnTo>
                    <a:pt x="50" y="88"/>
                  </a:lnTo>
                  <a:lnTo>
                    <a:pt x="61" y="92"/>
                  </a:lnTo>
                  <a:lnTo>
                    <a:pt x="65" y="95"/>
                  </a:lnTo>
                  <a:lnTo>
                    <a:pt x="67" y="99"/>
                  </a:lnTo>
                  <a:lnTo>
                    <a:pt x="67" y="105"/>
                  </a:lnTo>
                  <a:lnTo>
                    <a:pt x="66" y="111"/>
                  </a:lnTo>
                  <a:lnTo>
                    <a:pt x="81" y="110"/>
                  </a:lnTo>
                  <a:lnTo>
                    <a:pt x="91" y="108"/>
                  </a:lnTo>
                  <a:lnTo>
                    <a:pt x="98" y="106"/>
                  </a:lnTo>
                  <a:lnTo>
                    <a:pt x="105" y="105"/>
                  </a:lnTo>
                  <a:lnTo>
                    <a:pt x="120" y="106"/>
                  </a:lnTo>
                  <a:lnTo>
                    <a:pt x="140" y="108"/>
                  </a:lnTo>
                  <a:lnTo>
                    <a:pt x="166" y="112"/>
                  </a:lnTo>
                  <a:lnTo>
                    <a:pt x="192" y="117"/>
                  </a:lnTo>
                  <a:lnTo>
                    <a:pt x="238" y="125"/>
                  </a:lnTo>
                  <a:lnTo>
                    <a:pt x="259" y="12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8" name="Freeform 345"/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874224" y="2825088"/>
              <a:ext cx="199763" cy="156947"/>
            </a:xfrm>
            <a:custGeom>
              <a:avLst/>
              <a:gdLst>
                <a:gd name="T0" fmla="*/ 176432 w 425"/>
                <a:gd name="T1" fmla="*/ 89297 h 272"/>
                <a:gd name="T2" fmla="*/ 167991 w 425"/>
                <a:gd name="T3" fmla="*/ 98752 h 272"/>
                <a:gd name="T4" fmla="*/ 161659 w 425"/>
                <a:gd name="T5" fmla="*/ 108207 h 272"/>
                <a:gd name="T6" fmla="*/ 162081 w 425"/>
                <a:gd name="T7" fmla="*/ 116086 h 272"/>
                <a:gd name="T8" fmla="*/ 164192 w 425"/>
                <a:gd name="T9" fmla="*/ 124490 h 272"/>
                <a:gd name="T10" fmla="*/ 158283 w 425"/>
                <a:gd name="T11" fmla="*/ 128167 h 272"/>
                <a:gd name="T12" fmla="*/ 146464 w 425"/>
                <a:gd name="T13" fmla="*/ 125016 h 272"/>
                <a:gd name="T14" fmla="*/ 136756 w 425"/>
                <a:gd name="T15" fmla="*/ 123440 h 272"/>
                <a:gd name="T16" fmla="*/ 124516 w 425"/>
                <a:gd name="T17" fmla="*/ 123440 h 272"/>
                <a:gd name="T18" fmla="*/ 111009 w 425"/>
                <a:gd name="T19" fmla="*/ 127642 h 272"/>
                <a:gd name="T20" fmla="*/ 97924 w 425"/>
                <a:gd name="T21" fmla="*/ 133420 h 272"/>
                <a:gd name="T22" fmla="*/ 83151 w 425"/>
                <a:gd name="T23" fmla="*/ 140249 h 272"/>
                <a:gd name="T24" fmla="*/ 42209 w 425"/>
                <a:gd name="T25" fmla="*/ 126066 h 272"/>
                <a:gd name="T26" fmla="*/ 35877 w 425"/>
                <a:gd name="T27" fmla="*/ 118712 h 272"/>
                <a:gd name="T28" fmla="*/ 29546 w 425"/>
                <a:gd name="T29" fmla="*/ 112409 h 272"/>
                <a:gd name="T30" fmla="*/ 15617 w 425"/>
                <a:gd name="T31" fmla="*/ 100853 h 272"/>
                <a:gd name="T32" fmla="*/ 9286 w 425"/>
                <a:gd name="T33" fmla="*/ 94550 h 272"/>
                <a:gd name="T34" fmla="*/ 4643 w 425"/>
                <a:gd name="T35" fmla="*/ 87721 h 272"/>
                <a:gd name="T36" fmla="*/ 844 w 425"/>
                <a:gd name="T37" fmla="*/ 78791 h 272"/>
                <a:gd name="T38" fmla="*/ 0 w 425"/>
                <a:gd name="T39" fmla="*/ 67761 h 272"/>
                <a:gd name="T40" fmla="*/ 21104 w 425"/>
                <a:gd name="T41" fmla="*/ 34668 h 272"/>
                <a:gd name="T42" fmla="*/ 29968 w 425"/>
                <a:gd name="T43" fmla="*/ 18910 h 272"/>
                <a:gd name="T44" fmla="*/ 33767 w 425"/>
                <a:gd name="T45" fmla="*/ 11556 h 272"/>
                <a:gd name="T46" fmla="*/ 35877 w 425"/>
                <a:gd name="T47" fmla="*/ 3152 h 272"/>
                <a:gd name="T48" fmla="*/ 51917 w 425"/>
                <a:gd name="T49" fmla="*/ 5253 h 272"/>
                <a:gd name="T50" fmla="*/ 64579 w 425"/>
                <a:gd name="T51" fmla="*/ 9455 h 272"/>
                <a:gd name="T52" fmla="*/ 75976 w 425"/>
                <a:gd name="T53" fmla="*/ 14182 h 272"/>
                <a:gd name="T54" fmla="*/ 86528 w 425"/>
                <a:gd name="T55" fmla="*/ 16284 h 272"/>
                <a:gd name="T56" fmla="*/ 90327 w 425"/>
                <a:gd name="T57" fmla="*/ 15233 h 272"/>
                <a:gd name="T58" fmla="*/ 93281 w 425"/>
                <a:gd name="T59" fmla="*/ 13657 h 272"/>
                <a:gd name="T60" fmla="*/ 97924 w 425"/>
                <a:gd name="T61" fmla="*/ 7879 h 272"/>
                <a:gd name="T62" fmla="*/ 102145 w 425"/>
                <a:gd name="T63" fmla="*/ 2626 h 272"/>
                <a:gd name="T64" fmla="*/ 105522 w 425"/>
                <a:gd name="T65" fmla="*/ 1051 h 272"/>
                <a:gd name="T66" fmla="*/ 109321 w 425"/>
                <a:gd name="T67" fmla="*/ 0 h 272"/>
                <a:gd name="T68" fmla="*/ 116074 w 425"/>
                <a:gd name="T69" fmla="*/ 1051 h 272"/>
                <a:gd name="T70" fmla="*/ 121983 w 425"/>
                <a:gd name="T71" fmla="*/ 3677 h 272"/>
                <a:gd name="T72" fmla="*/ 127470 w 425"/>
                <a:gd name="T73" fmla="*/ 7879 h 272"/>
                <a:gd name="T74" fmla="*/ 130847 w 425"/>
                <a:gd name="T75" fmla="*/ 13657 h 272"/>
                <a:gd name="T76" fmla="*/ 137178 w 425"/>
                <a:gd name="T77" fmla="*/ 27840 h 272"/>
                <a:gd name="T78" fmla="*/ 142243 w 425"/>
                <a:gd name="T79" fmla="*/ 43073 h 272"/>
                <a:gd name="T80" fmla="*/ 147308 w 425"/>
                <a:gd name="T81" fmla="*/ 59356 h 272"/>
                <a:gd name="T82" fmla="*/ 150263 w 425"/>
                <a:gd name="T83" fmla="*/ 66185 h 272"/>
                <a:gd name="T84" fmla="*/ 154062 w 425"/>
                <a:gd name="T85" fmla="*/ 72488 h 272"/>
                <a:gd name="T86" fmla="*/ 158705 w 425"/>
                <a:gd name="T87" fmla="*/ 77216 h 272"/>
                <a:gd name="T88" fmla="*/ 164192 w 425"/>
                <a:gd name="T89" fmla="*/ 81943 h 272"/>
                <a:gd name="T90" fmla="*/ 170945 w 425"/>
                <a:gd name="T91" fmla="*/ 84044 h 272"/>
                <a:gd name="T92" fmla="*/ 179387 w 425"/>
                <a:gd name="T93" fmla="*/ 84569 h 27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25" h="272">
                  <a:moveTo>
                    <a:pt x="425" y="161"/>
                  </a:moveTo>
                  <a:lnTo>
                    <a:pt x="418" y="170"/>
                  </a:lnTo>
                  <a:lnTo>
                    <a:pt x="409" y="179"/>
                  </a:lnTo>
                  <a:lnTo>
                    <a:pt x="398" y="188"/>
                  </a:lnTo>
                  <a:lnTo>
                    <a:pt x="385" y="197"/>
                  </a:lnTo>
                  <a:lnTo>
                    <a:pt x="383" y="206"/>
                  </a:lnTo>
                  <a:lnTo>
                    <a:pt x="383" y="214"/>
                  </a:lnTo>
                  <a:lnTo>
                    <a:pt x="384" y="221"/>
                  </a:lnTo>
                  <a:lnTo>
                    <a:pt x="385" y="227"/>
                  </a:lnTo>
                  <a:lnTo>
                    <a:pt x="389" y="237"/>
                  </a:lnTo>
                  <a:lnTo>
                    <a:pt x="392" y="246"/>
                  </a:lnTo>
                  <a:lnTo>
                    <a:pt x="375" y="244"/>
                  </a:lnTo>
                  <a:lnTo>
                    <a:pt x="356" y="240"/>
                  </a:lnTo>
                  <a:lnTo>
                    <a:pt x="347" y="238"/>
                  </a:lnTo>
                  <a:lnTo>
                    <a:pt x="336" y="236"/>
                  </a:lnTo>
                  <a:lnTo>
                    <a:pt x="324" y="235"/>
                  </a:lnTo>
                  <a:lnTo>
                    <a:pt x="311" y="234"/>
                  </a:lnTo>
                  <a:lnTo>
                    <a:pt x="295" y="235"/>
                  </a:lnTo>
                  <a:lnTo>
                    <a:pt x="278" y="238"/>
                  </a:lnTo>
                  <a:lnTo>
                    <a:pt x="263" y="243"/>
                  </a:lnTo>
                  <a:lnTo>
                    <a:pt x="248" y="248"/>
                  </a:lnTo>
                  <a:lnTo>
                    <a:pt x="232" y="254"/>
                  </a:lnTo>
                  <a:lnTo>
                    <a:pt x="215" y="260"/>
                  </a:lnTo>
                  <a:lnTo>
                    <a:pt x="197" y="267"/>
                  </a:lnTo>
                  <a:lnTo>
                    <a:pt x="179" y="272"/>
                  </a:lnTo>
                  <a:lnTo>
                    <a:pt x="100" y="240"/>
                  </a:lnTo>
                  <a:lnTo>
                    <a:pt x="92" y="233"/>
                  </a:lnTo>
                  <a:lnTo>
                    <a:pt x="85" y="226"/>
                  </a:lnTo>
                  <a:lnTo>
                    <a:pt x="78" y="220"/>
                  </a:lnTo>
                  <a:lnTo>
                    <a:pt x="70" y="214"/>
                  </a:lnTo>
                  <a:lnTo>
                    <a:pt x="52" y="202"/>
                  </a:lnTo>
                  <a:lnTo>
                    <a:pt x="37" y="192"/>
                  </a:lnTo>
                  <a:lnTo>
                    <a:pt x="29" y="186"/>
                  </a:lnTo>
                  <a:lnTo>
                    <a:pt x="22" y="180"/>
                  </a:lnTo>
                  <a:lnTo>
                    <a:pt x="16" y="174"/>
                  </a:lnTo>
                  <a:lnTo>
                    <a:pt x="11" y="167"/>
                  </a:lnTo>
                  <a:lnTo>
                    <a:pt x="6" y="159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0" y="129"/>
                  </a:lnTo>
                  <a:lnTo>
                    <a:pt x="25" y="95"/>
                  </a:lnTo>
                  <a:lnTo>
                    <a:pt x="50" y="66"/>
                  </a:lnTo>
                  <a:lnTo>
                    <a:pt x="61" y="52"/>
                  </a:lnTo>
                  <a:lnTo>
                    <a:pt x="71" y="36"/>
                  </a:lnTo>
                  <a:lnTo>
                    <a:pt x="75" y="29"/>
                  </a:lnTo>
                  <a:lnTo>
                    <a:pt x="80" y="22"/>
                  </a:lnTo>
                  <a:lnTo>
                    <a:pt x="83" y="14"/>
                  </a:lnTo>
                  <a:lnTo>
                    <a:pt x="85" y="6"/>
                  </a:lnTo>
                  <a:lnTo>
                    <a:pt x="105" y="7"/>
                  </a:lnTo>
                  <a:lnTo>
                    <a:pt x="123" y="10"/>
                  </a:lnTo>
                  <a:lnTo>
                    <a:pt x="138" y="14"/>
                  </a:lnTo>
                  <a:lnTo>
                    <a:pt x="153" y="18"/>
                  </a:lnTo>
                  <a:lnTo>
                    <a:pt x="166" y="23"/>
                  </a:lnTo>
                  <a:lnTo>
                    <a:pt x="180" y="27"/>
                  </a:lnTo>
                  <a:lnTo>
                    <a:pt x="193" y="30"/>
                  </a:lnTo>
                  <a:lnTo>
                    <a:pt x="205" y="31"/>
                  </a:lnTo>
                  <a:lnTo>
                    <a:pt x="210" y="30"/>
                  </a:lnTo>
                  <a:lnTo>
                    <a:pt x="214" y="29"/>
                  </a:lnTo>
                  <a:lnTo>
                    <a:pt x="218" y="28"/>
                  </a:lnTo>
                  <a:lnTo>
                    <a:pt x="221" y="26"/>
                  </a:lnTo>
                  <a:lnTo>
                    <a:pt x="227" y="21"/>
                  </a:lnTo>
                  <a:lnTo>
                    <a:pt x="232" y="15"/>
                  </a:lnTo>
                  <a:lnTo>
                    <a:pt x="237" y="10"/>
                  </a:lnTo>
                  <a:lnTo>
                    <a:pt x="242" y="5"/>
                  </a:lnTo>
                  <a:lnTo>
                    <a:pt x="246" y="3"/>
                  </a:lnTo>
                  <a:lnTo>
                    <a:pt x="250" y="2"/>
                  </a:lnTo>
                  <a:lnTo>
                    <a:pt x="253" y="1"/>
                  </a:lnTo>
                  <a:lnTo>
                    <a:pt x="259" y="0"/>
                  </a:lnTo>
                  <a:lnTo>
                    <a:pt x="268" y="1"/>
                  </a:lnTo>
                  <a:lnTo>
                    <a:pt x="275" y="2"/>
                  </a:lnTo>
                  <a:lnTo>
                    <a:pt x="283" y="4"/>
                  </a:lnTo>
                  <a:lnTo>
                    <a:pt x="289" y="7"/>
                  </a:lnTo>
                  <a:lnTo>
                    <a:pt x="296" y="11"/>
                  </a:lnTo>
                  <a:lnTo>
                    <a:pt x="302" y="15"/>
                  </a:lnTo>
                  <a:lnTo>
                    <a:pt x="306" y="20"/>
                  </a:lnTo>
                  <a:lnTo>
                    <a:pt x="310" y="26"/>
                  </a:lnTo>
                  <a:lnTo>
                    <a:pt x="318" y="38"/>
                  </a:lnTo>
                  <a:lnTo>
                    <a:pt x="325" y="53"/>
                  </a:lnTo>
                  <a:lnTo>
                    <a:pt x="331" y="67"/>
                  </a:lnTo>
                  <a:lnTo>
                    <a:pt x="337" y="82"/>
                  </a:lnTo>
                  <a:lnTo>
                    <a:pt x="342" y="98"/>
                  </a:lnTo>
                  <a:lnTo>
                    <a:pt x="349" y="113"/>
                  </a:lnTo>
                  <a:lnTo>
                    <a:pt x="352" y="119"/>
                  </a:lnTo>
                  <a:lnTo>
                    <a:pt x="356" y="126"/>
                  </a:lnTo>
                  <a:lnTo>
                    <a:pt x="360" y="132"/>
                  </a:lnTo>
                  <a:lnTo>
                    <a:pt x="365" y="138"/>
                  </a:lnTo>
                  <a:lnTo>
                    <a:pt x="370" y="143"/>
                  </a:lnTo>
                  <a:lnTo>
                    <a:pt x="376" y="147"/>
                  </a:lnTo>
                  <a:lnTo>
                    <a:pt x="382" y="151"/>
                  </a:lnTo>
                  <a:lnTo>
                    <a:pt x="389" y="156"/>
                  </a:lnTo>
                  <a:lnTo>
                    <a:pt x="397" y="158"/>
                  </a:lnTo>
                  <a:lnTo>
                    <a:pt x="405" y="160"/>
                  </a:lnTo>
                  <a:lnTo>
                    <a:pt x="415" y="161"/>
                  </a:lnTo>
                  <a:lnTo>
                    <a:pt x="425" y="16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69" name="Freeform 347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990900" y="2816369"/>
              <a:ext cx="95462" cy="87193"/>
            </a:xfrm>
            <a:custGeom>
              <a:avLst/>
              <a:gdLst>
                <a:gd name="T0" fmla="*/ 2679 w 192"/>
                <a:gd name="T1" fmla="*/ 9793 h 154"/>
                <a:gd name="T2" fmla="*/ 23217 w 192"/>
                <a:gd name="T3" fmla="*/ 0 h 154"/>
                <a:gd name="T4" fmla="*/ 41077 w 192"/>
                <a:gd name="T5" fmla="*/ 9793 h 154"/>
                <a:gd name="T6" fmla="*/ 53132 w 192"/>
                <a:gd name="T7" fmla="*/ 15978 h 154"/>
                <a:gd name="T8" fmla="*/ 65187 w 192"/>
                <a:gd name="T9" fmla="*/ 32472 h 154"/>
                <a:gd name="T10" fmla="*/ 74116 w 192"/>
                <a:gd name="T11" fmla="*/ 47934 h 154"/>
                <a:gd name="T12" fmla="*/ 85725 w 192"/>
                <a:gd name="T13" fmla="*/ 60820 h 154"/>
                <a:gd name="T14" fmla="*/ 67866 w 192"/>
                <a:gd name="T15" fmla="*/ 63912 h 154"/>
                <a:gd name="T16" fmla="*/ 56257 w 192"/>
                <a:gd name="T17" fmla="*/ 67005 h 154"/>
                <a:gd name="T18" fmla="*/ 56257 w 192"/>
                <a:gd name="T19" fmla="*/ 79375 h 154"/>
                <a:gd name="T20" fmla="*/ 47327 w 192"/>
                <a:gd name="T21" fmla="*/ 79375 h 154"/>
                <a:gd name="T22" fmla="*/ 44202 w 192"/>
                <a:gd name="T23" fmla="*/ 75252 h 154"/>
                <a:gd name="T24" fmla="*/ 41523 w 192"/>
                <a:gd name="T25" fmla="*/ 70613 h 154"/>
                <a:gd name="T26" fmla="*/ 39291 w 192"/>
                <a:gd name="T27" fmla="*/ 64943 h 154"/>
                <a:gd name="T28" fmla="*/ 36612 w 192"/>
                <a:gd name="T29" fmla="*/ 59274 h 154"/>
                <a:gd name="T30" fmla="*/ 33040 w 192"/>
                <a:gd name="T31" fmla="*/ 47934 h 154"/>
                <a:gd name="T32" fmla="*/ 29021 w 192"/>
                <a:gd name="T33" fmla="*/ 36595 h 154"/>
                <a:gd name="T34" fmla="*/ 26789 w 192"/>
                <a:gd name="T35" fmla="*/ 31441 h 154"/>
                <a:gd name="T36" fmla="*/ 24557 w 192"/>
                <a:gd name="T37" fmla="*/ 25771 h 154"/>
                <a:gd name="T38" fmla="*/ 21431 w 192"/>
                <a:gd name="T39" fmla="*/ 21648 h 154"/>
                <a:gd name="T40" fmla="*/ 18306 w 192"/>
                <a:gd name="T41" fmla="*/ 17524 h 154"/>
                <a:gd name="T42" fmla="*/ 14734 w 192"/>
                <a:gd name="T43" fmla="*/ 14432 h 154"/>
                <a:gd name="T44" fmla="*/ 10716 w 192"/>
                <a:gd name="T45" fmla="*/ 11855 h 154"/>
                <a:gd name="T46" fmla="*/ 8037 w 192"/>
                <a:gd name="T47" fmla="*/ 11339 h 154"/>
                <a:gd name="T48" fmla="*/ 5358 w 192"/>
                <a:gd name="T49" fmla="*/ 10308 h 154"/>
                <a:gd name="T50" fmla="*/ 2679 w 192"/>
                <a:gd name="T51" fmla="*/ 10308 h 154"/>
                <a:gd name="T52" fmla="*/ 0 w 192"/>
                <a:gd name="T53" fmla="*/ 9793 h 154"/>
                <a:gd name="T54" fmla="*/ 2679 w 192"/>
                <a:gd name="T55" fmla="*/ 9793 h 15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92" h="154">
                  <a:moveTo>
                    <a:pt x="6" y="19"/>
                  </a:moveTo>
                  <a:lnTo>
                    <a:pt x="52" y="0"/>
                  </a:lnTo>
                  <a:lnTo>
                    <a:pt x="92" y="19"/>
                  </a:lnTo>
                  <a:lnTo>
                    <a:pt x="119" y="31"/>
                  </a:lnTo>
                  <a:lnTo>
                    <a:pt x="146" y="63"/>
                  </a:lnTo>
                  <a:lnTo>
                    <a:pt x="166" y="93"/>
                  </a:lnTo>
                  <a:lnTo>
                    <a:pt x="192" y="118"/>
                  </a:lnTo>
                  <a:lnTo>
                    <a:pt x="152" y="124"/>
                  </a:lnTo>
                  <a:lnTo>
                    <a:pt x="126" y="130"/>
                  </a:lnTo>
                  <a:lnTo>
                    <a:pt x="126" y="154"/>
                  </a:lnTo>
                  <a:lnTo>
                    <a:pt x="106" y="154"/>
                  </a:lnTo>
                  <a:lnTo>
                    <a:pt x="99" y="146"/>
                  </a:lnTo>
                  <a:lnTo>
                    <a:pt x="93" y="137"/>
                  </a:lnTo>
                  <a:lnTo>
                    <a:pt x="88" y="126"/>
                  </a:lnTo>
                  <a:lnTo>
                    <a:pt x="82" y="115"/>
                  </a:lnTo>
                  <a:lnTo>
                    <a:pt x="74" y="93"/>
                  </a:lnTo>
                  <a:lnTo>
                    <a:pt x="65" y="71"/>
                  </a:lnTo>
                  <a:lnTo>
                    <a:pt x="60" y="61"/>
                  </a:lnTo>
                  <a:lnTo>
                    <a:pt x="55" y="50"/>
                  </a:lnTo>
                  <a:lnTo>
                    <a:pt x="48" y="42"/>
                  </a:lnTo>
                  <a:lnTo>
                    <a:pt x="41" y="34"/>
                  </a:lnTo>
                  <a:lnTo>
                    <a:pt x="33" y="28"/>
                  </a:lnTo>
                  <a:lnTo>
                    <a:pt x="24" y="23"/>
                  </a:lnTo>
                  <a:lnTo>
                    <a:pt x="18" y="22"/>
                  </a:lnTo>
                  <a:lnTo>
                    <a:pt x="12" y="20"/>
                  </a:lnTo>
                  <a:lnTo>
                    <a:pt x="6" y="20"/>
                  </a:lnTo>
                  <a:lnTo>
                    <a:pt x="0" y="19"/>
                  </a:lnTo>
                  <a:lnTo>
                    <a:pt x="6" y="1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0" name="Freeform 348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898974" y="2687323"/>
              <a:ext cx="424276" cy="272042"/>
            </a:xfrm>
            <a:custGeom>
              <a:avLst/>
              <a:gdLst>
                <a:gd name="T0" fmla="*/ 170299 w 877"/>
                <a:gd name="T1" fmla="*/ 179533 h 469"/>
                <a:gd name="T2" fmla="*/ 138585 w 877"/>
                <a:gd name="T3" fmla="*/ 133594 h 469"/>
                <a:gd name="T4" fmla="*/ 89494 w 877"/>
                <a:gd name="T5" fmla="*/ 127257 h 469"/>
                <a:gd name="T6" fmla="*/ 82977 w 877"/>
                <a:gd name="T7" fmla="*/ 128313 h 469"/>
                <a:gd name="T8" fmla="*/ 77330 w 877"/>
                <a:gd name="T9" fmla="*/ 132538 h 469"/>
                <a:gd name="T10" fmla="*/ 70379 w 877"/>
                <a:gd name="T11" fmla="*/ 140986 h 469"/>
                <a:gd name="T12" fmla="*/ 65600 w 877"/>
                <a:gd name="T13" fmla="*/ 143098 h 469"/>
                <a:gd name="T14" fmla="*/ 52567 w 877"/>
                <a:gd name="T15" fmla="*/ 141514 h 469"/>
                <a:gd name="T16" fmla="*/ 34320 w 877"/>
                <a:gd name="T17" fmla="*/ 134650 h 469"/>
                <a:gd name="T18" fmla="*/ 11295 w 877"/>
                <a:gd name="T19" fmla="*/ 130425 h 469"/>
                <a:gd name="T20" fmla="*/ 3475 w 877"/>
                <a:gd name="T21" fmla="*/ 111944 h 469"/>
                <a:gd name="T22" fmla="*/ 5648 w 877"/>
                <a:gd name="T23" fmla="*/ 98743 h 469"/>
                <a:gd name="T24" fmla="*/ 5648 w 877"/>
                <a:gd name="T25" fmla="*/ 95047 h 469"/>
                <a:gd name="T26" fmla="*/ 9992 w 877"/>
                <a:gd name="T27" fmla="*/ 76038 h 469"/>
                <a:gd name="T28" fmla="*/ 19115 w 877"/>
                <a:gd name="T29" fmla="*/ 59140 h 469"/>
                <a:gd name="T30" fmla="*/ 23460 w 877"/>
                <a:gd name="T31" fmla="*/ 48580 h 469"/>
                <a:gd name="T32" fmla="*/ 11295 w 877"/>
                <a:gd name="T33" fmla="*/ 26402 h 469"/>
                <a:gd name="T34" fmla="*/ 75157 w 877"/>
                <a:gd name="T35" fmla="*/ 13729 h 469"/>
                <a:gd name="T36" fmla="*/ 147274 w 877"/>
                <a:gd name="T37" fmla="*/ 26402 h 469"/>
                <a:gd name="T38" fmla="*/ 170299 w 877"/>
                <a:gd name="T39" fmla="*/ 6864 h 469"/>
                <a:gd name="T40" fmla="*/ 210701 w 877"/>
                <a:gd name="T41" fmla="*/ 0 h 469"/>
                <a:gd name="T42" fmla="*/ 251538 w 877"/>
                <a:gd name="T43" fmla="*/ 20065 h 469"/>
                <a:gd name="T44" fmla="*/ 277170 w 877"/>
                <a:gd name="T45" fmla="*/ 58612 h 469"/>
                <a:gd name="T46" fmla="*/ 314966 w 877"/>
                <a:gd name="T47" fmla="*/ 58612 h 469"/>
                <a:gd name="T48" fmla="*/ 364057 w 877"/>
                <a:gd name="T49" fmla="*/ 81846 h 469"/>
                <a:gd name="T50" fmla="*/ 375352 w 877"/>
                <a:gd name="T51" fmla="*/ 124089 h 469"/>
                <a:gd name="T52" fmla="*/ 349286 w 877"/>
                <a:gd name="T53" fmla="*/ 143626 h 469"/>
                <a:gd name="T54" fmla="*/ 327564 w 877"/>
                <a:gd name="T55" fmla="*/ 165276 h 469"/>
                <a:gd name="T56" fmla="*/ 298892 w 877"/>
                <a:gd name="T57" fmla="*/ 174253 h 469"/>
                <a:gd name="T58" fmla="*/ 288031 w 877"/>
                <a:gd name="T59" fmla="*/ 181117 h 469"/>
                <a:gd name="T60" fmla="*/ 281514 w 877"/>
                <a:gd name="T61" fmla="*/ 189038 h 469"/>
                <a:gd name="T62" fmla="*/ 280645 w 877"/>
                <a:gd name="T63" fmla="*/ 198014 h 469"/>
                <a:gd name="T64" fmla="*/ 283686 w 877"/>
                <a:gd name="T65" fmla="*/ 205935 h 469"/>
                <a:gd name="T66" fmla="*/ 289334 w 877"/>
                <a:gd name="T67" fmla="*/ 211743 h 469"/>
                <a:gd name="T68" fmla="*/ 308884 w 877"/>
                <a:gd name="T69" fmla="*/ 209103 h 469"/>
                <a:gd name="T70" fmla="*/ 321917 w 877"/>
                <a:gd name="T71" fmla="*/ 208047 h 469"/>
                <a:gd name="T72" fmla="*/ 318876 w 877"/>
                <a:gd name="T73" fmla="*/ 212799 h 469"/>
                <a:gd name="T74" fmla="*/ 311056 w 877"/>
                <a:gd name="T75" fmla="*/ 222304 h 469"/>
                <a:gd name="T76" fmla="*/ 303236 w 877"/>
                <a:gd name="T77" fmla="*/ 231281 h 469"/>
                <a:gd name="T78" fmla="*/ 299326 w 877"/>
                <a:gd name="T79" fmla="*/ 221248 h 469"/>
                <a:gd name="T80" fmla="*/ 291506 w 877"/>
                <a:gd name="T81" fmla="*/ 215440 h 469"/>
                <a:gd name="T82" fmla="*/ 289334 w 877"/>
                <a:gd name="T83" fmla="*/ 223360 h 469"/>
                <a:gd name="T84" fmla="*/ 279342 w 877"/>
                <a:gd name="T85" fmla="*/ 233393 h 469"/>
                <a:gd name="T86" fmla="*/ 268916 w 877"/>
                <a:gd name="T87" fmla="*/ 242898 h 469"/>
                <a:gd name="T88" fmla="*/ 265440 w 877"/>
                <a:gd name="T89" fmla="*/ 247650 h 469"/>
                <a:gd name="T90" fmla="*/ 258489 w 877"/>
                <a:gd name="T91" fmla="*/ 245010 h 469"/>
                <a:gd name="T92" fmla="*/ 253710 w 877"/>
                <a:gd name="T93" fmla="*/ 240257 h 469"/>
                <a:gd name="T94" fmla="*/ 249800 w 877"/>
                <a:gd name="T95" fmla="*/ 231809 h 469"/>
                <a:gd name="T96" fmla="*/ 248497 w 877"/>
                <a:gd name="T97" fmla="*/ 215440 h 469"/>
                <a:gd name="T98" fmla="*/ 238071 w 877"/>
                <a:gd name="T99" fmla="*/ 213328 h 469"/>
                <a:gd name="T100" fmla="*/ 225038 w 877"/>
                <a:gd name="T101" fmla="*/ 205407 h 469"/>
                <a:gd name="T102" fmla="*/ 242849 w 877"/>
                <a:gd name="T103" fmla="*/ 200127 h 469"/>
                <a:gd name="T104" fmla="*/ 271522 w 877"/>
                <a:gd name="T105" fmla="*/ 195374 h 469"/>
                <a:gd name="T106" fmla="*/ 214177 w 877"/>
                <a:gd name="T107" fmla="*/ 186926 h 469"/>
                <a:gd name="T108" fmla="*/ 193324 w 877"/>
                <a:gd name="T109" fmla="*/ 175837 h 469"/>
                <a:gd name="T110" fmla="*/ 172905 w 877"/>
                <a:gd name="T111" fmla="*/ 194846 h 469"/>
                <a:gd name="T112" fmla="*/ 165086 w 877"/>
                <a:gd name="T113" fmla="*/ 208575 h 469"/>
                <a:gd name="T114" fmla="*/ 153356 w 877"/>
                <a:gd name="T115" fmla="*/ 211215 h 469"/>
                <a:gd name="T116" fmla="*/ 142495 w 877"/>
                <a:gd name="T117" fmla="*/ 206991 h 469"/>
                <a:gd name="T118" fmla="*/ 132937 w 877"/>
                <a:gd name="T119" fmla="*/ 198542 h 46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77" h="469">
                  <a:moveTo>
                    <a:pt x="326" y="352"/>
                  </a:moveTo>
                  <a:lnTo>
                    <a:pt x="352" y="346"/>
                  </a:lnTo>
                  <a:lnTo>
                    <a:pt x="392" y="340"/>
                  </a:lnTo>
                  <a:lnTo>
                    <a:pt x="366" y="315"/>
                  </a:lnTo>
                  <a:lnTo>
                    <a:pt x="346" y="285"/>
                  </a:lnTo>
                  <a:lnTo>
                    <a:pt x="319" y="253"/>
                  </a:lnTo>
                  <a:lnTo>
                    <a:pt x="292" y="241"/>
                  </a:lnTo>
                  <a:lnTo>
                    <a:pt x="252" y="222"/>
                  </a:lnTo>
                  <a:lnTo>
                    <a:pt x="206" y="241"/>
                  </a:lnTo>
                  <a:lnTo>
                    <a:pt x="200" y="241"/>
                  </a:lnTo>
                  <a:lnTo>
                    <a:pt x="194" y="242"/>
                  </a:lnTo>
                  <a:lnTo>
                    <a:pt x="191" y="243"/>
                  </a:lnTo>
                  <a:lnTo>
                    <a:pt x="187" y="244"/>
                  </a:lnTo>
                  <a:lnTo>
                    <a:pt x="183" y="246"/>
                  </a:lnTo>
                  <a:lnTo>
                    <a:pt x="178" y="251"/>
                  </a:lnTo>
                  <a:lnTo>
                    <a:pt x="173" y="256"/>
                  </a:lnTo>
                  <a:lnTo>
                    <a:pt x="168" y="262"/>
                  </a:lnTo>
                  <a:lnTo>
                    <a:pt x="162" y="267"/>
                  </a:lnTo>
                  <a:lnTo>
                    <a:pt x="159" y="269"/>
                  </a:lnTo>
                  <a:lnTo>
                    <a:pt x="155" y="270"/>
                  </a:lnTo>
                  <a:lnTo>
                    <a:pt x="151" y="271"/>
                  </a:lnTo>
                  <a:lnTo>
                    <a:pt x="146" y="272"/>
                  </a:lnTo>
                  <a:lnTo>
                    <a:pt x="134" y="271"/>
                  </a:lnTo>
                  <a:lnTo>
                    <a:pt x="121" y="268"/>
                  </a:lnTo>
                  <a:lnTo>
                    <a:pt x="107" y="264"/>
                  </a:lnTo>
                  <a:lnTo>
                    <a:pt x="94" y="259"/>
                  </a:lnTo>
                  <a:lnTo>
                    <a:pt x="79" y="255"/>
                  </a:lnTo>
                  <a:lnTo>
                    <a:pt x="64" y="251"/>
                  </a:lnTo>
                  <a:lnTo>
                    <a:pt x="46" y="248"/>
                  </a:lnTo>
                  <a:lnTo>
                    <a:pt x="26" y="247"/>
                  </a:lnTo>
                  <a:lnTo>
                    <a:pt x="0" y="222"/>
                  </a:lnTo>
                  <a:lnTo>
                    <a:pt x="4" y="217"/>
                  </a:lnTo>
                  <a:lnTo>
                    <a:pt x="8" y="212"/>
                  </a:lnTo>
                  <a:lnTo>
                    <a:pt x="10" y="206"/>
                  </a:lnTo>
                  <a:lnTo>
                    <a:pt x="12" y="200"/>
                  </a:lnTo>
                  <a:lnTo>
                    <a:pt x="13" y="187"/>
                  </a:lnTo>
                  <a:lnTo>
                    <a:pt x="13" y="174"/>
                  </a:lnTo>
                  <a:lnTo>
                    <a:pt x="6" y="174"/>
                  </a:lnTo>
                  <a:lnTo>
                    <a:pt x="13" y="180"/>
                  </a:lnTo>
                  <a:lnTo>
                    <a:pt x="14" y="167"/>
                  </a:lnTo>
                  <a:lnTo>
                    <a:pt x="17" y="155"/>
                  </a:lnTo>
                  <a:lnTo>
                    <a:pt x="23" y="144"/>
                  </a:lnTo>
                  <a:lnTo>
                    <a:pt x="30" y="133"/>
                  </a:lnTo>
                  <a:lnTo>
                    <a:pt x="36" y="122"/>
                  </a:lnTo>
                  <a:lnTo>
                    <a:pt x="44" y="112"/>
                  </a:lnTo>
                  <a:lnTo>
                    <a:pt x="53" y="105"/>
                  </a:lnTo>
                  <a:lnTo>
                    <a:pt x="60" y="99"/>
                  </a:lnTo>
                  <a:lnTo>
                    <a:pt x="54" y="92"/>
                  </a:lnTo>
                  <a:lnTo>
                    <a:pt x="46" y="82"/>
                  </a:lnTo>
                  <a:lnTo>
                    <a:pt x="36" y="68"/>
                  </a:lnTo>
                  <a:lnTo>
                    <a:pt x="26" y="50"/>
                  </a:lnTo>
                  <a:lnTo>
                    <a:pt x="60" y="38"/>
                  </a:lnTo>
                  <a:lnTo>
                    <a:pt x="113" y="26"/>
                  </a:lnTo>
                  <a:lnTo>
                    <a:pt x="173" y="26"/>
                  </a:lnTo>
                  <a:lnTo>
                    <a:pt x="239" y="44"/>
                  </a:lnTo>
                  <a:lnTo>
                    <a:pt x="285" y="38"/>
                  </a:lnTo>
                  <a:lnTo>
                    <a:pt x="339" y="50"/>
                  </a:lnTo>
                  <a:lnTo>
                    <a:pt x="385" y="63"/>
                  </a:lnTo>
                  <a:lnTo>
                    <a:pt x="385" y="38"/>
                  </a:lnTo>
                  <a:lnTo>
                    <a:pt x="392" y="13"/>
                  </a:lnTo>
                  <a:lnTo>
                    <a:pt x="433" y="13"/>
                  </a:lnTo>
                  <a:lnTo>
                    <a:pt x="465" y="13"/>
                  </a:lnTo>
                  <a:lnTo>
                    <a:pt x="485" y="0"/>
                  </a:lnTo>
                  <a:lnTo>
                    <a:pt x="531" y="0"/>
                  </a:lnTo>
                  <a:lnTo>
                    <a:pt x="551" y="13"/>
                  </a:lnTo>
                  <a:lnTo>
                    <a:pt x="579" y="38"/>
                  </a:lnTo>
                  <a:lnTo>
                    <a:pt x="565" y="63"/>
                  </a:lnTo>
                  <a:lnTo>
                    <a:pt x="618" y="63"/>
                  </a:lnTo>
                  <a:lnTo>
                    <a:pt x="638" y="111"/>
                  </a:lnTo>
                  <a:lnTo>
                    <a:pt x="664" y="105"/>
                  </a:lnTo>
                  <a:lnTo>
                    <a:pt x="692" y="124"/>
                  </a:lnTo>
                  <a:lnTo>
                    <a:pt x="725" y="111"/>
                  </a:lnTo>
                  <a:lnTo>
                    <a:pt x="758" y="136"/>
                  </a:lnTo>
                  <a:lnTo>
                    <a:pt x="797" y="136"/>
                  </a:lnTo>
                  <a:lnTo>
                    <a:pt x="838" y="155"/>
                  </a:lnTo>
                  <a:lnTo>
                    <a:pt x="877" y="167"/>
                  </a:lnTo>
                  <a:lnTo>
                    <a:pt x="871" y="198"/>
                  </a:lnTo>
                  <a:lnTo>
                    <a:pt x="864" y="235"/>
                  </a:lnTo>
                  <a:lnTo>
                    <a:pt x="877" y="259"/>
                  </a:lnTo>
                  <a:lnTo>
                    <a:pt x="844" y="259"/>
                  </a:lnTo>
                  <a:lnTo>
                    <a:pt x="804" y="272"/>
                  </a:lnTo>
                  <a:lnTo>
                    <a:pt x="797" y="303"/>
                  </a:lnTo>
                  <a:lnTo>
                    <a:pt x="777" y="309"/>
                  </a:lnTo>
                  <a:lnTo>
                    <a:pt x="754" y="313"/>
                  </a:lnTo>
                  <a:lnTo>
                    <a:pt x="731" y="318"/>
                  </a:lnTo>
                  <a:lnTo>
                    <a:pt x="709" y="324"/>
                  </a:lnTo>
                  <a:lnTo>
                    <a:pt x="688" y="330"/>
                  </a:lnTo>
                  <a:lnTo>
                    <a:pt x="680" y="334"/>
                  </a:lnTo>
                  <a:lnTo>
                    <a:pt x="671" y="337"/>
                  </a:lnTo>
                  <a:lnTo>
                    <a:pt x="663" y="343"/>
                  </a:lnTo>
                  <a:lnTo>
                    <a:pt x="656" y="347"/>
                  </a:lnTo>
                  <a:lnTo>
                    <a:pt x="652" y="352"/>
                  </a:lnTo>
                  <a:lnTo>
                    <a:pt x="648" y="358"/>
                  </a:lnTo>
                  <a:lnTo>
                    <a:pt x="646" y="364"/>
                  </a:lnTo>
                  <a:lnTo>
                    <a:pt x="644" y="370"/>
                  </a:lnTo>
                  <a:lnTo>
                    <a:pt x="646" y="375"/>
                  </a:lnTo>
                  <a:lnTo>
                    <a:pt x="647" y="380"/>
                  </a:lnTo>
                  <a:lnTo>
                    <a:pt x="650" y="385"/>
                  </a:lnTo>
                  <a:lnTo>
                    <a:pt x="653" y="390"/>
                  </a:lnTo>
                  <a:lnTo>
                    <a:pt x="656" y="395"/>
                  </a:lnTo>
                  <a:lnTo>
                    <a:pt x="661" y="399"/>
                  </a:lnTo>
                  <a:lnTo>
                    <a:pt x="666" y="401"/>
                  </a:lnTo>
                  <a:lnTo>
                    <a:pt x="671" y="402"/>
                  </a:lnTo>
                  <a:lnTo>
                    <a:pt x="692" y="400"/>
                  </a:lnTo>
                  <a:lnTo>
                    <a:pt x="711" y="396"/>
                  </a:lnTo>
                  <a:lnTo>
                    <a:pt x="721" y="395"/>
                  </a:lnTo>
                  <a:lnTo>
                    <a:pt x="731" y="394"/>
                  </a:lnTo>
                  <a:lnTo>
                    <a:pt x="741" y="394"/>
                  </a:lnTo>
                  <a:lnTo>
                    <a:pt x="751" y="396"/>
                  </a:lnTo>
                  <a:lnTo>
                    <a:pt x="742" y="399"/>
                  </a:lnTo>
                  <a:lnTo>
                    <a:pt x="734" y="403"/>
                  </a:lnTo>
                  <a:lnTo>
                    <a:pt x="728" y="408"/>
                  </a:lnTo>
                  <a:lnTo>
                    <a:pt x="721" y="414"/>
                  </a:lnTo>
                  <a:lnTo>
                    <a:pt x="716" y="421"/>
                  </a:lnTo>
                  <a:lnTo>
                    <a:pt x="710" y="427"/>
                  </a:lnTo>
                  <a:lnTo>
                    <a:pt x="705" y="433"/>
                  </a:lnTo>
                  <a:lnTo>
                    <a:pt x="698" y="438"/>
                  </a:lnTo>
                  <a:lnTo>
                    <a:pt x="695" y="430"/>
                  </a:lnTo>
                  <a:lnTo>
                    <a:pt x="693" y="424"/>
                  </a:lnTo>
                  <a:lnTo>
                    <a:pt x="689" y="419"/>
                  </a:lnTo>
                  <a:lnTo>
                    <a:pt x="687" y="416"/>
                  </a:lnTo>
                  <a:lnTo>
                    <a:pt x="680" y="412"/>
                  </a:lnTo>
                  <a:lnTo>
                    <a:pt x="671" y="408"/>
                  </a:lnTo>
                  <a:lnTo>
                    <a:pt x="671" y="413"/>
                  </a:lnTo>
                  <a:lnTo>
                    <a:pt x="669" y="418"/>
                  </a:lnTo>
                  <a:lnTo>
                    <a:pt x="666" y="423"/>
                  </a:lnTo>
                  <a:lnTo>
                    <a:pt x="663" y="427"/>
                  </a:lnTo>
                  <a:lnTo>
                    <a:pt x="654" y="435"/>
                  </a:lnTo>
                  <a:lnTo>
                    <a:pt x="643" y="442"/>
                  </a:lnTo>
                  <a:lnTo>
                    <a:pt x="633" y="450"/>
                  </a:lnTo>
                  <a:lnTo>
                    <a:pt x="624" y="456"/>
                  </a:lnTo>
                  <a:lnTo>
                    <a:pt x="619" y="460"/>
                  </a:lnTo>
                  <a:lnTo>
                    <a:pt x="616" y="463"/>
                  </a:lnTo>
                  <a:lnTo>
                    <a:pt x="613" y="466"/>
                  </a:lnTo>
                  <a:lnTo>
                    <a:pt x="611" y="469"/>
                  </a:lnTo>
                  <a:lnTo>
                    <a:pt x="605" y="468"/>
                  </a:lnTo>
                  <a:lnTo>
                    <a:pt x="600" y="466"/>
                  </a:lnTo>
                  <a:lnTo>
                    <a:pt x="595" y="464"/>
                  </a:lnTo>
                  <a:lnTo>
                    <a:pt x="591" y="461"/>
                  </a:lnTo>
                  <a:lnTo>
                    <a:pt x="587" y="459"/>
                  </a:lnTo>
                  <a:lnTo>
                    <a:pt x="584" y="455"/>
                  </a:lnTo>
                  <a:lnTo>
                    <a:pt x="582" y="452"/>
                  </a:lnTo>
                  <a:lnTo>
                    <a:pt x="579" y="447"/>
                  </a:lnTo>
                  <a:lnTo>
                    <a:pt x="575" y="439"/>
                  </a:lnTo>
                  <a:lnTo>
                    <a:pt x="573" y="429"/>
                  </a:lnTo>
                  <a:lnTo>
                    <a:pt x="572" y="419"/>
                  </a:lnTo>
                  <a:lnTo>
                    <a:pt x="572" y="408"/>
                  </a:lnTo>
                  <a:lnTo>
                    <a:pt x="563" y="407"/>
                  </a:lnTo>
                  <a:lnTo>
                    <a:pt x="555" y="406"/>
                  </a:lnTo>
                  <a:lnTo>
                    <a:pt x="548" y="404"/>
                  </a:lnTo>
                  <a:lnTo>
                    <a:pt x="540" y="401"/>
                  </a:lnTo>
                  <a:lnTo>
                    <a:pt x="527" y="395"/>
                  </a:lnTo>
                  <a:lnTo>
                    <a:pt x="518" y="389"/>
                  </a:lnTo>
                  <a:lnTo>
                    <a:pt x="532" y="385"/>
                  </a:lnTo>
                  <a:lnTo>
                    <a:pt x="547" y="381"/>
                  </a:lnTo>
                  <a:lnTo>
                    <a:pt x="559" y="379"/>
                  </a:lnTo>
                  <a:lnTo>
                    <a:pt x="572" y="377"/>
                  </a:lnTo>
                  <a:lnTo>
                    <a:pt x="597" y="374"/>
                  </a:lnTo>
                  <a:lnTo>
                    <a:pt x="625" y="370"/>
                  </a:lnTo>
                  <a:lnTo>
                    <a:pt x="512" y="370"/>
                  </a:lnTo>
                  <a:lnTo>
                    <a:pt x="503" y="362"/>
                  </a:lnTo>
                  <a:lnTo>
                    <a:pt x="493" y="354"/>
                  </a:lnTo>
                  <a:lnTo>
                    <a:pt x="481" y="348"/>
                  </a:lnTo>
                  <a:lnTo>
                    <a:pt x="469" y="342"/>
                  </a:lnTo>
                  <a:lnTo>
                    <a:pt x="445" y="333"/>
                  </a:lnTo>
                  <a:lnTo>
                    <a:pt x="425" y="327"/>
                  </a:lnTo>
                  <a:lnTo>
                    <a:pt x="412" y="350"/>
                  </a:lnTo>
                  <a:lnTo>
                    <a:pt x="398" y="369"/>
                  </a:lnTo>
                  <a:lnTo>
                    <a:pt x="393" y="378"/>
                  </a:lnTo>
                  <a:lnTo>
                    <a:pt x="386" y="386"/>
                  </a:lnTo>
                  <a:lnTo>
                    <a:pt x="380" y="395"/>
                  </a:lnTo>
                  <a:lnTo>
                    <a:pt x="372" y="402"/>
                  </a:lnTo>
                  <a:lnTo>
                    <a:pt x="362" y="401"/>
                  </a:lnTo>
                  <a:lnTo>
                    <a:pt x="353" y="400"/>
                  </a:lnTo>
                  <a:lnTo>
                    <a:pt x="345" y="399"/>
                  </a:lnTo>
                  <a:lnTo>
                    <a:pt x="337" y="396"/>
                  </a:lnTo>
                  <a:lnTo>
                    <a:pt x="328" y="392"/>
                  </a:lnTo>
                  <a:lnTo>
                    <a:pt x="321" y="388"/>
                  </a:lnTo>
                  <a:lnTo>
                    <a:pt x="313" y="383"/>
                  </a:lnTo>
                  <a:lnTo>
                    <a:pt x="306" y="376"/>
                  </a:lnTo>
                  <a:lnTo>
                    <a:pt x="326" y="35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1" name="Freeform 353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808814" y="2894842"/>
              <a:ext cx="120211" cy="163923"/>
            </a:xfrm>
            <a:custGeom>
              <a:avLst/>
              <a:gdLst>
                <a:gd name="T0" fmla="*/ 13165 w 246"/>
                <a:gd name="T1" fmla="*/ 14187 h 284"/>
                <a:gd name="T2" fmla="*/ 12287 w 246"/>
                <a:gd name="T3" fmla="*/ 12611 h 284"/>
                <a:gd name="T4" fmla="*/ 10532 w 246"/>
                <a:gd name="T5" fmla="*/ 8932 h 284"/>
                <a:gd name="T6" fmla="*/ 15359 w 246"/>
                <a:gd name="T7" fmla="*/ 2627 h 284"/>
                <a:gd name="T8" fmla="*/ 29401 w 246"/>
                <a:gd name="T9" fmla="*/ 525 h 284"/>
                <a:gd name="T10" fmla="*/ 55291 w 246"/>
                <a:gd name="T11" fmla="*/ 6305 h 284"/>
                <a:gd name="T12" fmla="*/ 57486 w 246"/>
                <a:gd name="T13" fmla="*/ 15763 h 284"/>
                <a:gd name="T14" fmla="*/ 60996 w 246"/>
                <a:gd name="T15" fmla="*/ 24170 h 284"/>
                <a:gd name="T16" fmla="*/ 66262 w 246"/>
                <a:gd name="T17" fmla="*/ 29950 h 284"/>
                <a:gd name="T18" fmla="*/ 72405 w 246"/>
                <a:gd name="T19" fmla="*/ 35204 h 284"/>
                <a:gd name="T20" fmla="*/ 83815 w 246"/>
                <a:gd name="T21" fmla="*/ 45713 h 284"/>
                <a:gd name="T22" fmla="*/ 89081 w 246"/>
                <a:gd name="T23" fmla="*/ 53069 h 284"/>
                <a:gd name="T24" fmla="*/ 93030 w 246"/>
                <a:gd name="T25" fmla="*/ 61476 h 284"/>
                <a:gd name="T26" fmla="*/ 99174 w 246"/>
                <a:gd name="T27" fmla="*/ 61476 h 284"/>
                <a:gd name="T28" fmla="*/ 96979 w 246"/>
                <a:gd name="T29" fmla="*/ 65155 h 284"/>
                <a:gd name="T30" fmla="*/ 96979 w 246"/>
                <a:gd name="T31" fmla="*/ 67782 h 284"/>
                <a:gd name="T32" fmla="*/ 100051 w 246"/>
                <a:gd name="T33" fmla="*/ 73562 h 284"/>
                <a:gd name="T34" fmla="*/ 104878 w 246"/>
                <a:gd name="T35" fmla="*/ 80918 h 284"/>
                <a:gd name="T36" fmla="*/ 107072 w 246"/>
                <a:gd name="T37" fmla="*/ 85121 h 284"/>
                <a:gd name="T38" fmla="*/ 107950 w 246"/>
                <a:gd name="T39" fmla="*/ 90901 h 284"/>
                <a:gd name="T40" fmla="*/ 105756 w 246"/>
                <a:gd name="T41" fmla="*/ 96681 h 284"/>
                <a:gd name="T42" fmla="*/ 102245 w 246"/>
                <a:gd name="T43" fmla="*/ 100885 h 284"/>
                <a:gd name="T44" fmla="*/ 97857 w 246"/>
                <a:gd name="T45" fmla="*/ 104037 h 284"/>
                <a:gd name="T46" fmla="*/ 96541 w 246"/>
                <a:gd name="T47" fmla="*/ 107190 h 284"/>
                <a:gd name="T48" fmla="*/ 82937 w 246"/>
                <a:gd name="T49" fmla="*/ 112970 h 284"/>
                <a:gd name="T50" fmla="*/ 71967 w 246"/>
                <a:gd name="T51" fmla="*/ 120851 h 284"/>
                <a:gd name="T52" fmla="*/ 49587 w 246"/>
                <a:gd name="T53" fmla="*/ 139242 h 284"/>
                <a:gd name="T54" fmla="*/ 38616 w 246"/>
                <a:gd name="T55" fmla="*/ 121377 h 284"/>
                <a:gd name="T56" fmla="*/ 34667 w 246"/>
                <a:gd name="T57" fmla="*/ 115597 h 284"/>
                <a:gd name="T58" fmla="*/ 31595 w 246"/>
                <a:gd name="T59" fmla="*/ 113495 h 284"/>
                <a:gd name="T60" fmla="*/ 26329 w 246"/>
                <a:gd name="T61" fmla="*/ 114021 h 284"/>
                <a:gd name="T62" fmla="*/ 23696 w 246"/>
                <a:gd name="T63" fmla="*/ 116122 h 284"/>
                <a:gd name="T64" fmla="*/ 21502 w 246"/>
                <a:gd name="T65" fmla="*/ 119800 h 284"/>
                <a:gd name="T66" fmla="*/ 21063 w 246"/>
                <a:gd name="T67" fmla="*/ 124004 h 284"/>
                <a:gd name="T68" fmla="*/ 19747 w 246"/>
                <a:gd name="T69" fmla="*/ 135038 h 284"/>
                <a:gd name="T70" fmla="*/ 17992 w 246"/>
                <a:gd name="T71" fmla="*/ 141869 h 284"/>
                <a:gd name="T72" fmla="*/ 14481 w 246"/>
                <a:gd name="T73" fmla="*/ 149225 h 284"/>
                <a:gd name="T74" fmla="*/ 11409 w 246"/>
                <a:gd name="T75" fmla="*/ 127682 h 284"/>
                <a:gd name="T76" fmla="*/ 7460 w 246"/>
                <a:gd name="T77" fmla="*/ 119275 h 284"/>
                <a:gd name="T78" fmla="*/ 4827 w 246"/>
                <a:gd name="T79" fmla="*/ 116122 h 284"/>
                <a:gd name="T80" fmla="*/ 0 w 246"/>
                <a:gd name="T81" fmla="*/ 113495 h 284"/>
                <a:gd name="T82" fmla="*/ 439 w 246"/>
                <a:gd name="T83" fmla="*/ 107190 h 284"/>
                <a:gd name="T84" fmla="*/ 1755 w 246"/>
                <a:gd name="T85" fmla="*/ 101410 h 284"/>
                <a:gd name="T86" fmla="*/ 6582 w 246"/>
                <a:gd name="T87" fmla="*/ 92477 h 284"/>
                <a:gd name="T88" fmla="*/ 13603 w 246"/>
                <a:gd name="T89" fmla="*/ 84596 h 284"/>
                <a:gd name="T90" fmla="*/ 20186 w 246"/>
                <a:gd name="T91" fmla="*/ 74087 h 284"/>
                <a:gd name="T92" fmla="*/ 14481 w 246"/>
                <a:gd name="T93" fmla="*/ 23119 h 2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6" h="284">
                  <a:moveTo>
                    <a:pt x="33" y="44"/>
                  </a:moveTo>
                  <a:lnTo>
                    <a:pt x="30" y="27"/>
                  </a:lnTo>
                  <a:lnTo>
                    <a:pt x="28" y="24"/>
                  </a:lnTo>
                  <a:lnTo>
                    <a:pt x="26" y="22"/>
                  </a:lnTo>
                  <a:lnTo>
                    <a:pt x="24" y="17"/>
                  </a:lnTo>
                  <a:lnTo>
                    <a:pt x="20" y="6"/>
                  </a:lnTo>
                  <a:lnTo>
                    <a:pt x="35" y="5"/>
                  </a:lnTo>
                  <a:lnTo>
                    <a:pt x="50" y="3"/>
                  </a:lnTo>
                  <a:lnTo>
                    <a:pt x="67" y="1"/>
                  </a:lnTo>
                  <a:lnTo>
                    <a:pt x="87" y="0"/>
                  </a:lnTo>
                  <a:lnTo>
                    <a:pt x="126" y="12"/>
                  </a:lnTo>
                  <a:lnTo>
                    <a:pt x="127" y="22"/>
                  </a:lnTo>
                  <a:lnTo>
                    <a:pt x="131" y="30"/>
                  </a:lnTo>
                  <a:lnTo>
                    <a:pt x="135" y="39"/>
                  </a:lnTo>
                  <a:lnTo>
                    <a:pt x="139" y="46"/>
                  </a:lnTo>
                  <a:lnTo>
                    <a:pt x="145" y="52"/>
                  </a:lnTo>
                  <a:lnTo>
                    <a:pt x="151" y="57"/>
                  </a:lnTo>
                  <a:lnTo>
                    <a:pt x="157" y="62"/>
                  </a:lnTo>
                  <a:lnTo>
                    <a:pt x="165" y="67"/>
                  </a:lnTo>
                  <a:lnTo>
                    <a:pt x="178" y="77"/>
                  </a:lnTo>
                  <a:lnTo>
                    <a:pt x="191" y="87"/>
                  </a:lnTo>
                  <a:lnTo>
                    <a:pt x="198" y="94"/>
                  </a:lnTo>
                  <a:lnTo>
                    <a:pt x="203" y="101"/>
                  </a:lnTo>
                  <a:lnTo>
                    <a:pt x="209" y="109"/>
                  </a:lnTo>
                  <a:lnTo>
                    <a:pt x="212" y="117"/>
                  </a:lnTo>
                  <a:lnTo>
                    <a:pt x="220" y="117"/>
                  </a:lnTo>
                  <a:lnTo>
                    <a:pt x="226" y="117"/>
                  </a:lnTo>
                  <a:lnTo>
                    <a:pt x="223" y="121"/>
                  </a:lnTo>
                  <a:lnTo>
                    <a:pt x="221" y="124"/>
                  </a:lnTo>
                  <a:lnTo>
                    <a:pt x="220" y="126"/>
                  </a:lnTo>
                  <a:lnTo>
                    <a:pt x="221" y="129"/>
                  </a:lnTo>
                  <a:lnTo>
                    <a:pt x="223" y="135"/>
                  </a:lnTo>
                  <a:lnTo>
                    <a:pt x="228" y="140"/>
                  </a:lnTo>
                  <a:lnTo>
                    <a:pt x="234" y="146"/>
                  </a:lnTo>
                  <a:lnTo>
                    <a:pt x="239" y="154"/>
                  </a:lnTo>
                  <a:lnTo>
                    <a:pt x="241" y="158"/>
                  </a:lnTo>
                  <a:lnTo>
                    <a:pt x="244" y="162"/>
                  </a:lnTo>
                  <a:lnTo>
                    <a:pt x="245" y="167"/>
                  </a:lnTo>
                  <a:lnTo>
                    <a:pt x="246" y="173"/>
                  </a:lnTo>
                  <a:lnTo>
                    <a:pt x="245" y="179"/>
                  </a:lnTo>
                  <a:lnTo>
                    <a:pt x="241" y="184"/>
                  </a:lnTo>
                  <a:lnTo>
                    <a:pt x="237" y="189"/>
                  </a:lnTo>
                  <a:lnTo>
                    <a:pt x="233" y="192"/>
                  </a:lnTo>
                  <a:lnTo>
                    <a:pt x="227" y="196"/>
                  </a:lnTo>
                  <a:lnTo>
                    <a:pt x="223" y="198"/>
                  </a:lnTo>
                  <a:lnTo>
                    <a:pt x="221" y="201"/>
                  </a:lnTo>
                  <a:lnTo>
                    <a:pt x="220" y="204"/>
                  </a:lnTo>
                  <a:lnTo>
                    <a:pt x="203" y="209"/>
                  </a:lnTo>
                  <a:lnTo>
                    <a:pt x="189" y="215"/>
                  </a:lnTo>
                  <a:lnTo>
                    <a:pt x="176" y="222"/>
                  </a:lnTo>
                  <a:lnTo>
                    <a:pt x="164" y="230"/>
                  </a:lnTo>
                  <a:lnTo>
                    <a:pt x="139" y="246"/>
                  </a:lnTo>
                  <a:lnTo>
                    <a:pt x="113" y="265"/>
                  </a:lnTo>
                  <a:lnTo>
                    <a:pt x="99" y="247"/>
                  </a:lnTo>
                  <a:lnTo>
                    <a:pt x="88" y="231"/>
                  </a:lnTo>
                  <a:lnTo>
                    <a:pt x="83" y="225"/>
                  </a:lnTo>
                  <a:lnTo>
                    <a:pt x="79" y="220"/>
                  </a:lnTo>
                  <a:lnTo>
                    <a:pt x="76" y="217"/>
                  </a:lnTo>
                  <a:lnTo>
                    <a:pt x="72" y="216"/>
                  </a:lnTo>
                  <a:lnTo>
                    <a:pt x="66" y="216"/>
                  </a:lnTo>
                  <a:lnTo>
                    <a:pt x="60" y="217"/>
                  </a:lnTo>
                  <a:lnTo>
                    <a:pt x="57" y="219"/>
                  </a:lnTo>
                  <a:lnTo>
                    <a:pt x="54" y="221"/>
                  </a:lnTo>
                  <a:lnTo>
                    <a:pt x="52" y="224"/>
                  </a:lnTo>
                  <a:lnTo>
                    <a:pt x="49" y="228"/>
                  </a:lnTo>
                  <a:lnTo>
                    <a:pt x="48" y="231"/>
                  </a:lnTo>
                  <a:lnTo>
                    <a:pt x="48" y="236"/>
                  </a:lnTo>
                  <a:lnTo>
                    <a:pt x="47" y="246"/>
                  </a:lnTo>
                  <a:lnTo>
                    <a:pt x="45" y="257"/>
                  </a:lnTo>
                  <a:lnTo>
                    <a:pt x="43" y="264"/>
                  </a:lnTo>
                  <a:lnTo>
                    <a:pt x="41" y="270"/>
                  </a:lnTo>
                  <a:lnTo>
                    <a:pt x="37" y="277"/>
                  </a:lnTo>
                  <a:lnTo>
                    <a:pt x="33" y="284"/>
                  </a:lnTo>
                  <a:lnTo>
                    <a:pt x="30" y="262"/>
                  </a:lnTo>
                  <a:lnTo>
                    <a:pt x="26" y="243"/>
                  </a:lnTo>
                  <a:lnTo>
                    <a:pt x="23" y="234"/>
                  </a:lnTo>
                  <a:lnTo>
                    <a:pt x="17" y="227"/>
                  </a:lnTo>
                  <a:lnTo>
                    <a:pt x="14" y="224"/>
                  </a:lnTo>
                  <a:lnTo>
                    <a:pt x="11" y="221"/>
                  </a:lnTo>
                  <a:lnTo>
                    <a:pt x="5" y="218"/>
                  </a:lnTo>
                  <a:lnTo>
                    <a:pt x="0" y="216"/>
                  </a:lnTo>
                  <a:lnTo>
                    <a:pt x="0" y="210"/>
                  </a:lnTo>
                  <a:lnTo>
                    <a:pt x="1" y="204"/>
                  </a:lnTo>
                  <a:lnTo>
                    <a:pt x="2" y="197"/>
                  </a:lnTo>
                  <a:lnTo>
                    <a:pt x="4" y="193"/>
                  </a:lnTo>
                  <a:lnTo>
                    <a:pt x="9" y="184"/>
                  </a:lnTo>
                  <a:lnTo>
                    <a:pt x="15" y="176"/>
                  </a:lnTo>
                  <a:lnTo>
                    <a:pt x="23" y="169"/>
                  </a:lnTo>
                  <a:lnTo>
                    <a:pt x="31" y="161"/>
                  </a:lnTo>
                  <a:lnTo>
                    <a:pt x="38" y="153"/>
                  </a:lnTo>
                  <a:lnTo>
                    <a:pt x="46" y="141"/>
                  </a:lnTo>
                  <a:lnTo>
                    <a:pt x="0" y="62"/>
                  </a:lnTo>
                  <a:lnTo>
                    <a:pt x="33" y="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2" name="Freeform 354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861849" y="3013425"/>
              <a:ext cx="76017" cy="66267"/>
            </a:xfrm>
            <a:custGeom>
              <a:avLst/>
              <a:gdLst>
                <a:gd name="T0" fmla="*/ 48637 w 160"/>
                <a:gd name="T1" fmla="*/ 0 h 117"/>
                <a:gd name="T2" fmla="*/ 48637 w 160"/>
                <a:gd name="T3" fmla="*/ 4640 h 117"/>
                <a:gd name="T4" fmla="*/ 48637 w 160"/>
                <a:gd name="T5" fmla="*/ 9281 h 117"/>
                <a:gd name="T6" fmla="*/ 49064 w 160"/>
                <a:gd name="T7" fmla="*/ 12890 h 117"/>
                <a:gd name="T8" fmla="*/ 49917 w 160"/>
                <a:gd name="T9" fmla="*/ 16499 h 117"/>
                <a:gd name="T10" fmla="*/ 50771 w 160"/>
                <a:gd name="T11" fmla="*/ 17530 h 117"/>
                <a:gd name="T12" fmla="*/ 51624 w 160"/>
                <a:gd name="T13" fmla="*/ 19077 h 117"/>
                <a:gd name="T14" fmla="*/ 52477 w 160"/>
                <a:gd name="T15" fmla="*/ 19593 h 117"/>
                <a:gd name="T16" fmla="*/ 54184 w 160"/>
                <a:gd name="T17" fmla="*/ 20108 h 117"/>
                <a:gd name="T18" fmla="*/ 55890 w 160"/>
                <a:gd name="T19" fmla="*/ 20624 h 117"/>
                <a:gd name="T20" fmla="*/ 57597 w 160"/>
                <a:gd name="T21" fmla="*/ 20108 h 117"/>
                <a:gd name="T22" fmla="*/ 59730 w 160"/>
                <a:gd name="T23" fmla="*/ 19593 h 117"/>
                <a:gd name="T24" fmla="*/ 62290 w 160"/>
                <a:gd name="T25" fmla="*/ 18562 h 117"/>
                <a:gd name="T26" fmla="*/ 63570 w 160"/>
                <a:gd name="T27" fmla="*/ 22171 h 117"/>
                <a:gd name="T28" fmla="*/ 65276 w 160"/>
                <a:gd name="T29" fmla="*/ 26811 h 117"/>
                <a:gd name="T30" fmla="*/ 66983 w 160"/>
                <a:gd name="T31" fmla="*/ 32998 h 117"/>
                <a:gd name="T32" fmla="*/ 68263 w 160"/>
                <a:gd name="T33" fmla="*/ 38154 h 117"/>
                <a:gd name="T34" fmla="*/ 56744 w 160"/>
                <a:gd name="T35" fmla="*/ 45373 h 117"/>
                <a:gd name="T36" fmla="*/ 45224 w 160"/>
                <a:gd name="T37" fmla="*/ 52591 h 117"/>
                <a:gd name="T38" fmla="*/ 39251 w 160"/>
                <a:gd name="T39" fmla="*/ 55169 h 117"/>
                <a:gd name="T40" fmla="*/ 32425 w 160"/>
                <a:gd name="T41" fmla="*/ 58263 h 117"/>
                <a:gd name="T42" fmla="*/ 26452 w 160"/>
                <a:gd name="T43" fmla="*/ 59809 h 117"/>
                <a:gd name="T44" fmla="*/ 20052 w 160"/>
                <a:gd name="T45" fmla="*/ 60325 h 117"/>
                <a:gd name="T46" fmla="*/ 13653 w 160"/>
                <a:gd name="T47" fmla="*/ 51044 h 117"/>
                <a:gd name="T48" fmla="*/ 8960 w 160"/>
                <a:gd name="T49" fmla="*/ 42795 h 117"/>
                <a:gd name="T50" fmla="*/ 4266 w 160"/>
                <a:gd name="T51" fmla="*/ 35576 h 117"/>
                <a:gd name="T52" fmla="*/ 0 w 160"/>
                <a:gd name="T53" fmla="*/ 28358 h 117"/>
                <a:gd name="T54" fmla="*/ 5546 w 160"/>
                <a:gd name="T55" fmla="*/ 24749 h 117"/>
                <a:gd name="T56" fmla="*/ 17492 w 160"/>
                <a:gd name="T57" fmla="*/ 16499 h 117"/>
                <a:gd name="T58" fmla="*/ 25599 w 160"/>
                <a:gd name="T59" fmla="*/ 11859 h 117"/>
                <a:gd name="T60" fmla="*/ 33278 w 160"/>
                <a:gd name="T61" fmla="*/ 7218 h 117"/>
                <a:gd name="T62" fmla="*/ 41384 w 160"/>
                <a:gd name="T63" fmla="*/ 3094 h 117"/>
                <a:gd name="T64" fmla="*/ 48637 w 160"/>
                <a:gd name="T65" fmla="*/ 0 h 1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0" h="117">
                  <a:moveTo>
                    <a:pt x="114" y="0"/>
                  </a:moveTo>
                  <a:lnTo>
                    <a:pt x="114" y="9"/>
                  </a:lnTo>
                  <a:lnTo>
                    <a:pt x="114" y="18"/>
                  </a:lnTo>
                  <a:lnTo>
                    <a:pt x="115" y="25"/>
                  </a:lnTo>
                  <a:lnTo>
                    <a:pt x="117" y="32"/>
                  </a:lnTo>
                  <a:lnTo>
                    <a:pt x="119" y="34"/>
                  </a:lnTo>
                  <a:lnTo>
                    <a:pt x="121" y="37"/>
                  </a:lnTo>
                  <a:lnTo>
                    <a:pt x="123" y="38"/>
                  </a:lnTo>
                  <a:lnTo>
                    <a:pt x="127" y="39"/>
                  </a:lnTo>
                  <a:lnTo>
                    <a:pt x="131" y="40"/>
                  </a:lnTo>
                  <a:lnTo>
                    <a:pt x="135" y="39"/>
                  </a:lnTo>
                  <a:lnTo>
                    <a:pt x="140" y="38"/>
                  </a:lnTo>
                  <a:lnTo>
                    <a:pt x="146" y="36"/>
                  </a:lnTo>
                  <a:lnTo>
                    <a:pt x="149" y="43"/>
                  </a:lnTo>
                  <a:lnTo>
                    <a:pt x="153" y="52"/>
                  </a:lnTo>
                  <a:lnTo>
                    <a:pt x="157" y="64"/>
                  </a:lnTo>
                  <a:lnTo>
                    <a:pt x="160" y="74"/>
                  </a:lnTo>
                  <a:lnTo>
                    <a:pt x="133" y="88"/>
                  </a:lnTo>
                  <a:lnTo>
                    <a:pt x="106" y="102"/>
                  </a:lnTo>
                  <a:lnTo>
                    <a:pt x="92" y="107"/>
                  </a:lnTo>
                  <a:lnTo>
                    <a:pt x="76" y="113"/>
                  </a:lnTo>
                  <a:lnTo>
                    <a:pt x="62" y="116"/>
                  </a:lnTo>
                  <a:lnTo>
                    <a:pt x="47" y="117"/>
                  </a:lnTo>
                  <a:lnTo>
                    <a:pt x="32" y="99"/>
                  </a:lnTo>
                  <a:lnTo>
                    <a:pt x="21" y="83"/>
                  </a:lnTo>
                  <a:lnTo>
                    <a:pt x="10" y="69"/>
                  </a:lnTo>
                  <a:lnTo>
                    <a:pt x="0" y="55"/>
                  </a:lnTo>
                  <a:lnTo>
                    <a:pt x="13" y="48"/>
                  </a:lnTo>
                  <a:lnTo>
                    <a:pt x="41" y="32"/>
                  </a:lnTo>
                  <a:lnTo>
                    <a:pt x="60" y="23"/>
                  </a:lnTo>
                  <a:lnTo>
                    <a:pt x="78" y="14"/>
                  </a:lnTo>
                  <a:lnTo>
                    <a:pt x="97" y="6"/>
                  </a:lnTo>
                  <a:lnTo>
                    <a:pt x="11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3" name="Freeform 437"/>
            <p:cNvSpPr>
              <a:spLocks/>
            </p:cNvSpPr>
            <p:nvPr>
              <p:custDataLst>
                <p:tags r:id="rId30"/>
              </p:custDataLst>
            </p:nvPr>
          </p:nvSpPr>
          <p:spPr bwMode="auto">
            <a:xfrm>
              <a:off x="368629" y="3013425"/>
              <a:ext cx="17678" cy="62779"/>
            </a:xfrm>
            <a:custGeom>
              <a:avLst/>
              <a:gdLst>
                <a:gd name="T0" fmla="*/ 9172 w 45"/>
                <a:gd name="T1" fmla="*/ 0 h 36"/>
                <a:gd name="T2" fmla="*/ 0 w 45"/>
                <a:gd name="T3" fmla="*/ 28575 h 36"/>
                <a:gd name="T4" fmla="*/ 8114 w 45"/>
                <a:gd name="T5" fmla="*/ 57150 h 36"/>
                <a:gd name="T6" fmla="*/ 15875 w 45"/>
                <a:gd name="T7" fmla="*/ 23813 h 36"/>
                <a:gd name="T8" fmla="*/ 9172 w 45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36">
                  <a:moveTo>
                    <a:pt x="26" y="0"/>
                  </a:moveTo>
                  <a:lnTo>
                    <a:pt x="0" y="18"/>
                  </a:lnTo>
                  <a:lnTo>
                    <a:pt x="23" y="36"/>
                  </a:lnTo>
                  <a:lnTo>
                    <a:pt x="45" y="1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4" name="Freeform 443"/>
            <p:cNvSpPr>
              <a:spLocks/>
            </p:cNvSpPr>
            <p:nvPr>
              <p:custDataLst>
                <p:tags r:id="rId31"/>
              </p:custDataLst>
            </p:nvPr>
          </p:nvSpPr>
          <p:spPr bwMode="auto">
            <a:xfrm>
              <a:off x="898974" y="2558278"/>
              <a:ext cx="233352" cy="165666"/>
            </a:xfrm>
            <a:custGeom>
              <a:avLst/>
              <a:gdLst>
                <a:gd name="T0" fmla="*/ 108880 w 485"/>
                <a:gd name="T1" fmla="*/ 10365 h 291"/>
                <a:gd name="T2" fmla="*/ 129619 w 485"/>
                <a:gd name="T3" fmla="*/ 22803 h 291"/>
                <a:gd name="T4" fmla="*/ 160727 w 485"/>
                <a:gd name="T5" fmla="*/ 22803 h 291"/>
                <a:gd name="T6" fmla="*/ 183626 w 485"/>
                <a:gd name="T7" fmla="*/ 67891 h 291"/>
                <a:gd name="T8" fmla="*/ 209550 w 485"/>
                <a:gd name="T9" fmla="*/ 86548 h 291"/>
                <a:gd name="T10" fmla="*/ 178009 w 485"/>
                <a:gd name="T11" fmla="*/ 89658 h 291"/>
                <a:gd name="T12" fmla="*/ 187083 w 485"/>
                <a:gd name="T13" fmla="*/ 108833 h 291"/>
                <a:gd name="T14" fmla="*/ 169368 w 485"/>
                <a:gd name="T15" fmla="*/ 124899 h 291"/>
                <a:gd name="T16" fmla="*/ 166344 w 485"/>
                <a:gd name="T17" fmla="*/ 150812 h 291"/>
                <a:gd name="T18" fmla="*/ 123138 w 485"/>
                <a:gd name="T19" fmla="*/ 137856 h 291"/>
                <a:gd name="T20" fmla="*/ 74747 w 485"/>
                <a:gd name="T21" fmla="*/ 131637 h 291"/>
                <a:gd name="T22" fmla="*/ 25924 w 485"/>
                <a:gd name="T23" fmla="*/ 137856 h 291"/>
                <a:gd name="T24" fmla="*/ 6481 w 485"/>
                <a:gd name="T25" fmla="*/ 140447 h 291"/>
                <a:gd name="T26" fmla="*/ 3456 w 485"/>
                <a:gd name="T27" fmla="*/ 133191 h 291"/>
                <a:gd name="T28" fmla="*/ 1296 w 485"/>
                <a:gd name="T29" fmla="*/ 126454 h 291"/>
                <a:gd name="T30" fmla="*/ 0 w 485"/>
                <a:gd name="T31" fmla="*/ 118680 h 291"/>
                <a:gd name="T32" fmla="*/ 2160 w 485"/>
                <a:gd name="T33" fmla="*/ 113498 h 291"/>
                <a:gd name="T34" fmla="*/ 6049 w 485"/>
                <a:gd name="T35" fmla="*/ 107279 h 291"/>
                <a:gd name="T36" fmla="*/ 9937 w 485"/>
                <a:gd name="T37" fmla="*/ 97950 h 291"/>
                <a:gd name="T38" fmla="*/ 13394 w 485"/>
                <a:gd name="T39" fmla="*/ 86030 h 291"/>
                <a:gd name="T40" fmla="*/ 17715 w 485"/>
                <a:gd name="T41" fmla="*/ 71001 h 291"/>
                <a:gd name="T42" fmla="*/ 20739 w 485"/>
                <a:gd name="T43" fmla="*/ 65300 h 291"/>
                <a:gd name="T44" fmla="*/ 25924 w 485"/>
                <a:gd name="T45" fmla="*/ 61672 h 291"/>
                <a:gd name="T46" fmla="*/ 37589 w 485"/>
                <a:gd name="T47" fmla="*/ 57526 h 291"/>
                <a:gd name="T48" fmla="*/ 38454 w 485"/>
                <a:gd name="T49" fmla="*/ 54935 h 291"/>
                <a:gd name="T50" fmla="*/ 40614 w 485"/>
                <a:gd name="T51" fmla="*/ 51825 h 291"/>
                <a:gd name="T52" fmla="*/ 43638 w 485"/>
                <a:gd name="T53" fmla="*/ 49234 h 291"/>
                <a:gd name="T54" fmla="*/ 45799 w 485"/>
                <a:gd name="T55" fmla="*/ 48198 h 291"/>
                <a:gd name="T56" fmla="*/ 45799 w 485"/>
                <a:gd name="T57" fmla="*/ 39387 h 291"/>
                <a:gd name="T58" fmla="*/ 47095 w 485"/>
                <a:gd name="T59" fmla="*/ 36278 h 291"/>
                <a:gd name="T60" fmla="*/ 48823 w 485"/>
                <a:gd name="T61" fmla="*/ 34723 h 291"/>
                <a:gd name="T62" fmla="*/ 52712 w 485"/>
                <a:gd name="T63" fmla="*/ 35760 h 291"/>
                <a:gd name="T64" fmla="*/ 55304 w 485"/>
                <a:gd name="T65" fmla="*/ 35760 h 291"/>
                <a:gd name="T66" fmla="*/ 57032 w 485"/>
                <a:gd name="T67" fmla="*/ 34205 h 291"/>
                <a:gd name="T68" fmla="*/ 57896 w 485"/>
                <a:gd name="T69" fmla="*/ 29022 h 291"/>
                <a:gd name="T70" fmla="*/ 60057 w 485"/>
                <a:gd name="T71" fmla="*/ 22803 h 291"/>
                <a:gd name="T72" fmla="*/ 62217 w 485"/>
                <a:gd name="T73" fmla="*/ 20212 h 291"/>
                <a:gd name="T74" fmla="*/ 92029 w 485"/>
                <a:gd name="T75" fmla="*/ 0 h 29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85" h="291">
                  <a:moveTo>
                    <a:pt x="206" y="6"/>
                  </a:moveTo>
                  <a:lnTo>
                    <a:pt x="252" y="20"/>
                  </a:lnTo>
                  <a:lnTo>
                    <a:pt x="292" y="20"/>
                  </a:lnTo>
                  <a:lnTo>
                    <a:pt x="300" y="44"/>
                  </a:lnTo>
                  <a:lnTo>
                    <a:pt x="339" y="32"/>
                  </a:lnTo>
                  <a:lnTo>
                    <a:pt x="372" y="44"/>
                  </a:lnTo>
                  <a:lnTo>
                    <a:pt x="379" y="93"/>
                  </a:lnTo>
                  <a:lnTo>
                    <a:pt x="425" y="131"/>
                  </a:lnTo>
                  <a:lnTo>
                    <a:pt x="459" y="149"/>
                  </a:lnTo>
                  <a:lnTo>
                    <a:pt x="485" y="167"/>
                  </a:lnTo>
                  <a:lnTo>
                    <a:pt x="459" y="186"/>
                  </a:lnTo>
                  <a:lnTo>
                    <a:pt x="412" y="173"/>
                  </a:lnTo>
                  <a:lnTo>
                    <a:pt x="418" y="198"/>
                  </a:lnTo>
                  <a:lnTo>
                    <a:pt x="433" y="210"/>
                  </a:lnTo>
                  <a:lnTo>
                    <a:pt x="433" y="241"/>
                  </a:lnTo>
                  <a:lnTo>
                    <a:pt x="392" y="241"/>
                  </a:lnTo>
                  <a:lnTo>
                    <a:pt x="385" y="266"/>
                  </a:lnTo>
                  <a:lnTo>
                    <a:pt x="385" y="291"/>
                  </a:lnTo>
                  <a:lnTo>
                    <a:pt x="339" y="278"/>
                  </a:lnTo>
                  <a:lnTo>
                    <a:pt x="285" y="266"/>
                  </a:lnTo>
                  <a:lnTo>
                    <a:pt x="239" y="272"/>
                  </a:lnTo>
                  <a:lnTo>
                    <a:pt x="173" y="254"/>
                  </a:lnTo>
                  <a:lnTo>
                    <a:pt x="113" y="254"/>
                  </a:lnTo>
                  <a:lnTo>
                    <a:pt x="60" y="266"/>
                  </a:lnTo>
                  <a:lnTo>
                    <a:pt x="20" y="278"/>
                  </a:lnTo>
                  <a:lnTo>
                    <a:pt x="15" y="271"/>
                  </a:lnTo>
                  <a:lnTo>
                    <a:pt x="11" y="264"/>
                  </a:lnTo>
                  <a:lnTo>
                    <a:pt x="8" y="257"/>
                  </a:lnTo>
                  <a:lnTo>
                    <a:pt x="5" y="251"/>
                  </a:lnTo>
                  <a:lnTo>
                    <a:pt x="3" y="244"/>
                  </a:lnTo>
                  <a:lnTo>
                    <a:pt x="1" y="237"/>
                  </a:lnTo>
                  <a:lnTo>
                    <a:pt x="0" y="229"/>
                  </a:lnTo>
                  <a:lnTo>
                    <a:pt x="0" y="222"/>
                  </a:lnTo>
                  <a:lnTo>
                    <a:pt x="5" y="219"/>
                  </a:lnTo>
                  <a:lnTo>
                    <a:pt x="10" y="214"/>
                  </a:lnTo>
                  <a:lnTo>
                    <a:pt x="14" y="207"/>
                  </a:lnTo>
                  <a:lnTo>
                    <a:pt x="20" y="198"/>
                  </a:lnTo>
                  <a:lnTo>
                    <a:pt x="23" y="189"/>
                  </a:lnTo>
                  <a:lnTo>
                    <a:pt x="27" y="178"/>
                  </a:lnTo>
                  <a:lnTo>
                    <a:pt x="31" y="166"/>
                  </a:lnTo>
                  <a:lnTo>
                    <a:pt x="33" y="155"/>
                  </a:lnTo>
                  <a:lnTo>
                    <a:pt x="41" y="137"/>
                  </a:lnTo>
                  <a:lnTo>
                    <a:pt x="44" y="131"/>
                  </a:lnTo>
                  <a:lnTo>
                    <a:pt x="48" y="126"/>
                  </a:lnTo>
                  <a:lnTo>
                    <a:pt x="54" y="123"/>
                  </a:lnTo>
                  <a:lnTo>
                    <a:pt x="60" y="119"/>
                  </a:lnTo>
                  <a:lnTo>
                    <a:pt x="75" y="115"/>
                  </a:lnTo>
                  <a:lnTo>
                    <a:pt x="87" y="111"/>
                  </a:lnTo>
                  <a:lnTo>
                    <a:pt x="87" y="109"/>
                  </a:lnTo>
                  <a:lnTo>
                    <a:pt x="89" y="106"/>
                  </a:lnTo>
                  <a:lnTo>
                    <a:pt x="91" y="103"/>
                  </a:lnTo>
                  <a:lnTo>
                    <a:pt x="94" y="100"/>
                  </a:lnTo>
                  <a:lnTo>
                    <a:pt x="98" y="97"/>
                  </a:lnTo>
                  <a:lnTo>
                    <a:pt x="101" y="95"/>
                  </a:lnTo>
                  <a:lnTo>
                    <a:pt x="103" y="94"/>
                  </a:lnTo>
                  <a:lnTo>
                    <a:pt x="106" y="93"/>
                  </a:lnTo>
                  <a:lnTo>
                    <a:pt x="106" y="81"/>
                  </a:lnTo>
                  <a:lnTo>
                    <a:pt x="106" y="76"/>
                  </a:lnTo>
                  <a:lnTo>
                    <a:pt x="107" y="72"/>
                  </a:lnTo>
                  <a:lnTo>
                    <a:pt x="109" y="70"/>
                  </a:lnTo>
                  <a:lnTo>
                    <a:pt x="110" y="68"/>
                  </a:lnTo>
                  <a:lnTo>
                    <a:pt x="113" y="67"/>
                  </a:lnTo>
                  <a:lnTo>
                    <a:pt x="117" y="68"/>
                  </a:lnTo>
                  <a:lnTo>
                    <a:pt x="122" y="69"/>
                  </a:lnTo>
                  <a:lnTo>
                    <a:pt x="126" y="69"/>
                  </a:lnTo>
                  <a:lnTo>
                    <a:pt x="128" y="69"/>
                  </a:lnTo>
                  <a:lnTo>
                    <a:pt x="129" y="68"/>
                  </a:lnTo>
                  <a:lnTo>
                    <a:pt x="132" y="66"/>
                  </a:lnTo>
                  <a:lnTo>
                    <a:pt x="133" y="62"/>
                  </a:lnTo>
                  <a:lnTo>
                    <a:pt x="134" y="56"/>
                  </a:lnTo>
                  <a:lnTo>
                    <a:pt x="137" y="48"/>
                  </a:lnTo>
                  <a:lnTo>
                    <a:pt x="139" y="44"/>
                  </a:lnTo>
                  <a:lnTo>
                    <a:pt x="142" y="41"/>
                  </a:lnTo>
                  <a:lnTo>
                    <a:pt x="144" y="39"/>
                  </a:lnTo>
                  <a:lnTo>
                    <a:pt x="146" y="38"/>
                  </a:lnTo>
                  <a:lnTo>
                    <a:pt x="213" y="0"/>
                  </a:lnTo>
                  <a:lnTo>
                    <a:pt x="206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5" name="Freeform 444"/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739870" y="2922744"/>
              <a:ext cx="91926" cy="95913"/>
            </a:xfrm>
            <a:custGeom>
              <a:avLst/>
              <a:gdLst>
                <a:gd name="T0" fmla="*/ 38168 w 186"/>
                <a:gd name="T1" fmla="*/ 77319 h 166"/>
                <a:gd name="T2" fmla="*/ 36837 w 186"/>
                <a:gd name="T3" fmla="*/ 71534 h 166"/>
                <a:gd name="T4" fmla="*/ 34618 w 186"/>
                <a:gd name="T5" fmla="*/ 66800 h 166"/>
                <a:gd name="T6" fmla="*/ 32842 w 186"/>
                <a:gd name="T7" fmla="*/ 62066 h 166"/>
                <a:gd name="T8" fmla="*/ 31067 w 186"/>
                <a:gd name="T9" fmla="*/ 57858 h 166"/>
                <a:gd name="T10" fmla="*/ 26629 w 186"/>
                <a:gd name="T11" fmla="*/ 49968 h 166"/>
                <a:gd name="T12" fmla="*/ 21747 w 186"/>
                <a:gd name="T13" fmla="*/ 43131 h 166"/>
                <a:gd name="T14" fmla="*/ 16421 w 186"/>
                <a:gd name="T15" fmla="*/ 36819 h 166"/>
                <a:gd name="T16" fmla="*/ 11095 w 186"/>
                <a:gd name="T17" fmla="*/ 29455 h 166"/>
                <a:gd name="T18" fmla="*/ 5770 w 186"/>
                <a:gd name="T19" fmla="*/ 19987 h 166"/>
                <a:gd name="T20" fmla="*/ 0 w 186"/>
                <a:gd name="T21" fmla="*/ 9468 h 166"/>
                <a:gd name="T22" fmla="*/ 0 w 186"/>
                <a:gd name="T23" fmla="*/ 0 h 166"/>
                <a:gd name="T24" fmla="*/ 3107 w 186"/>
                <a:gd name="T25" fmla="*/ 1052 h 166"/>
                <a:gd name="T26" fmla="*/ 6213 w 186"/>
                <a:gd name="T27" fmla="*/ 1578 h 166"/>
                <a:gd name="T28" fmla="*/ 8876 w 186"/>
                <a:gd name="T29" fmla="*/ 2104 h 166"/>
                <a:gd name="T30" fmla="*/ 11983 w 186"/>
                <a:gd name="T31" fmla="*/ 2104 h 166"/>
                <a:gd name="T32" fmla="*/ 14646 w 186"/>
                <a:gd name="T33" fmla="*/ 2104 h 166"/>
                <a:gd name="T34" fmla="*/ 17753 w 186"/>
                <a:gd name="T35" fmla="*/ 1578 h 166"/>
                <a:gd name="T36" fmla="*/ 20859 w 186"/>
                <a:gd name="T37" fmla="*/ 1052 h 166"/>
                <a:gd name="T38" fmla="*/ 23522 w 186"/>
                <a:gd name="T39" fmla="*/ 0 h 166"/>
                <a:gd name="T40" fmla="*/ 62134 w 186"/>
                <a:gd name="T41" fmla="*/ 6312 h 166"/>
                <a:gd name="T42" fmla="*/ 82550 w 186"/>
                <a:gd name="T43" fmla="*/ 47864 h 166"/>
                <a:gd name="T44" fmla="*/ 75893 w 186"/>
                <a:gd name="T45" fmla="*/ 58910 h 166"/>
                <a:gd name="T46" fmla="*/ 68792 w 186"/>
                <a:gd name="T47" fmla="*/ 67852 h 166"/>
                <a:gd name="T48" fmla="*/ 66129 w 186"/>
                <a:gd name="T49" fmla="*/ 72060 h 166"/>
                <a:gd name="T50" fmla="*/ 63910 w 186"/>
                <a:gd name="T51" fmla="*/ 76267 h 166"/>
                <a:gd name="T52" fmla="*/ 63022 w 186"/>
                <a:gd name="T53" fmla="*/ 78897 h 166"/>
                <a:gd name="T54" fmla="*/ 62578 w 186"/>
                <a:gd name="T55" fmla="*/ 82053 h 166"/>
                <a:gd name="T56" fmla="*/ 62134 w 186"/>
                <a:gd name="T57" fmla="*/ 84683 h 166"/>
                <a:gd name="T58" fmla="*/ 62134 w 186"/>
                <a:gd name="T59" fmla="*/ 87313 h 166"/>
                <a:gd name="T60" fmla="*/ 38168 w 186"/>
                <a:gd name="T61" fmla="*/ 77319 h 16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6" h="166">
                  <a:moveTo>
                    <a:pt x="86" y="147"/>
                  </a:moveTo>
                  <a:lnTo>
                    <a:pt x="83" y="136"/>
                  </a:lnTo>
                  <a:lnTo>
                    <a:pt x="78" y="127"/>
                  </a:lnTo>
                  <a:lnTo>
                    <a:pt x="74" y="118"/>
                  </a:lnTo>
                  <a:lnTo>
                    <a:pt x="70" y="110"/>
                  </a:lnTo>
                  <a:lnTo>
                    <a:pt x="60" y="95"/>
                  </a:lnTo>
                  <a:lnTo>
                    <a:pt x="49" y="82"/>
                  </a:lnTo>
                  <a:lnTo>
                    <a:pt x="37" y="70"/>
                  </a:lnTo>
                  <a:lnTo>
                    <a:pt x="25" y="56"/>
                  </a:lnTo>
                  <a:lnTo>
                    <a:pt x="13" y="3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7" y="2"/>
                  </a:lnTo>
                  <a:lnTo>
                    <a:pt x="14" y="3"/>
                  </a:lnTo>
                  <a:lnTo>
                    <a:pt x="20" y="4"/>
                  </a:lnTo>
                  <a:lnTo>
                    <a:pt x="27" y="4"/>
                  </a:lnTo>
                  <a:lnTo>
                    <a:pt x="33" y="4"/>
                  </a:lnTo>
                  <a:lnTo>
                    <a:pt x="40" y="3"/>
                  </a:lnTo>
                  <a:lnTo>
                    <a:pt x="47" y="2"/>
                  </a:lnTo>
                  <a:lnTo>
                    <a:pt x="53" y="0"/>
                  </a:lnTo>
                  <a:lnTo>
                    <a:pt x="140" y="12"/>
                  </a:lnTo>
                  <a:lnTo>
                    <a:pt x="186" y="91"/>
                  </a:lnTo>
                  <a:lnTo>
                    <a:pt x="171" y="112"/>
                  </a:lnTo>
                  <a:lnTo>
                    <a:pt x="155" y="129"/>
                  </a:lnTo>
                  <a:lnTo>
                    <a:pt x="149" y="137"/>
                  </a:lnTo>
                  <a:lnTo>
                    <a:pt x="144" y="145"/>
                  </a:lnTo>
                  <a:lnTo>
                    <a:pt x="142" y="150"/>
                  </a:lnTo>
                  <a:lnTo>
                    <a:pt x="141" y="156"/>
                  </a:lnTo>
                  <a:lnTo>
                    <a:pt x="140" y="161"/>
                  </a:lnTo>
                  <a:lnTo>
                    <a:pt x="140" y="166"/>
                  </a:lnTo>
                  <a:lnTo>
                    <a:pt x="86" y="14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6" name="Freeform 446"/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916652" y="2961109"/>
              <a:ext cx="148497" cy="106376"/>
            </a:xfrm>
            <a:custGeom>
              <a:avLst/>
              <a:gdLst>
                <a:gd name="T0" fmla="*/ 33873 w 311"/>
                <a:gd name="T1" fmla="*/ 20558 h 179"/>
                <a:gd name="T2" fmla="*/ 49309 w 311"/>
                <a:gd name="T3" fmla="*/ 14066 h 179"/>
                <a:gd name="T4" fmla="*/ 63459 w 311"/>
                <a:gd name="T5" fmla="*/ 7574 h 179"/>
                <a:gd name="T6" fmla="*/ 76323 w 311"/>
                <a:gd name="T7" fmla="*/ 2164 h 179"/>
                <a:gd name="T8" fmla="*/ 90472 w 311"/>
                <a:gd name="T9" fmla="*/ 0 h 179"/>
                <a:gd name="T10" fmla="*/ 101192 w 311"/>
                <a:gd name="T11" fmla="*/ 1082 h 179"/>
                <a:gd name="T12" fmla="*/ 109767 w 311"/>
                <a:gd name="T13" fmla="*/ 3246 h 179"/>
                <a:gd name="T14" fmla="*/ 125203 w 311"/>
                <a:gd name="T15" fmla="*/ 6492 h 179"/>
                <a:gd name="T16" fmla="*/ 123059 w 311"/>
                <a:gd name="T17" fmla="*/ 15148 h 179"/>
                <a:gd name="T18" fmla="*/ 119200 w 311"/>
                <a:gd name="T19" fmla="*/ 22722 h 179"/>
                <a:gd name="T20" fmla="*/ 115341 w 311"/>
                <a:gd name="T21" fmla="*/ 28673 h 179"/>
                <a:gd name="T22" fmla="*/ 113626 w 311"/>
                <a:gd name="T23" fmla="*/ 33542 h 179"/>
                <a:gd name="T24" fmla="*/ 114055 w 311"/>
                <a:gd name="T25" fmla="*/ 35706 h 179"/>
                <a:gd name="T26" fmla="*/ 116199 w 311"/>
                <a:gd name="T27" fmla="*/ 38411 h 179"/>
                <a:gd name="T28" fmla="*/ 122202 w 311"/>
                <a:gd name="T29" fmla="*/ 42739 h 179"/>
                <a:gd name="T30" fmla="*/ 133350 w 311"/>
                <a:gd name="T31" fmla="*/ 50312 h 179"/>
                <a:gd name="T32" fmla="*/ 123059 w 311"/>
                <a:gd name="T33" fmla="*/ 57886 h 179"/>
                <a:gd name="T34" fmla="*/ 120487 w 311"/>
                <a:gd name="T35" fmla="*/ 62214 h 179"/>
                <a:gd name="T36" fmla="*/ 119200 w 311"/>
                <a:gd name="T37" fmla="*/ 69788 h 179"/>
                <a:gd name="T38" fmla="*/ 108052 w 311"/>
                <a:gd name="T39" fmla="*/ 73575 h 179"/>
                <a:gd name="T40" fmla="*/ 90472 w 311"/>
                <a:gd name="T41" fmla="*/ 80067 h 179"/>
                <a:gd name="T42" fmla="*/ 81897 w 311"/>
                <a:gd name="T43" fmla="*/ 90887 h 179"/>
                <a:gd name="T44" fmla="*/ 76323 w 311"/>
                <a:gd name="T45" fmla="*/ 95215 h 179"/>
                <a:gd name="T46" fmla="*/ 70748 w 311"/>
                <a:gd name="T47" fmla="*/ 96838 h 179"/>
                <a:gd name="T48" fmla="*/ 64745 w 311"/>
                <a:gd name="T49" fmla="*/ 94674 h 179"/>
                <a:gd name="T50" fmla="*/ 58743 w 311"/>
                <a:gd name="T51" fmla="*/ 90346 h 179"/>
                <a:gd name="T52" fmla="*/ 51453 w 311"/>
                <a:gd name="T53" fmla="*/ 85477 h 179"/>
                <a:gd name="T54" fmla="*/ 42020 w 311"/>
                <a:gd name="T55" fmla="*/ 83854 h 179"/>
                <a:gd name="T56" fmla="*/ 28299 w 311"/>
                <a:gd name="T57" fmla="*/ 83854 h 179"/>
                <a:gd name="T58" fmla="*/ 21868 w 311"/>
                <a:gd name="T59" fmla="*/ 84936 h 179"/>
                <a:gd name="T60" fmla="*/ 16722 w 311"/>
                <a:gd name="T61" fmla="*/ 87100 h 179"/>
                <a:gd name="T62" fmla="*/ 15436 w 311"/>
                <a:gd name="T63" fmla="*/ 76821 h 179"/>
                <a:gd name="T64" fmla="*/ 13721 w 311"/>
                <a:gd name="T65" fmla="*/ 66542 h 179"/>
                <a:gd name="T66" fmla="*/ 9004 w 311"/>
                <a:gd name="T67" fmla="*/ 69247 h 179"/>
                <a:gd name="T68" fmla="*/ 5574 w 311"/>
                <a:gd name="T69" fmla="*/ 69788 h 179"/>
                <a:gd name="T70" fmla="*/ 3001 w 311"/>
                <a:gd name="T71" fmla="*/ 68165 h 179"/>
                <a:gd name="T72" fmla="*/ 1286 w 311"/>
                <a:gd name="T73" fmla="*/ 65460 h 179"/>
                <a:gd name="T74" fmla="*/ 0 w 311"/>
                <a:gd name="T75" fmla="*/ 56804 h 179"/>
                <a:gd name="T76" fmla="*/ 0 w 311"/>
                <a:gd name="T77" fmla="*/ 47067 h 179"/>
                <a:gd name="T78" fmla="*/ 1286 w 311"/>
                <a:gd name="T79" fmla="*/ 44362 h 179"/>
                <a:gd name="T80" fmla="*/ 5574 w 311"/>
                <a:gd name="T81" fmla="*/ 42198 h 179"/>
                <a:gd name="T82" fmla="*/ 9004 w 311"/>
                <a:gd name="T83" fmla="*/ 38952 h 179"/>
                <a:gd name="T84" fmla="*/ 10719 w 311"/>
                <a:gd name="T85" fmla="*/ 36788 h 179"/>
                <a:gd name="T86" fmla="*/ 11148 w 311"/>
                <a:gd name="T87" fmla="*/ 33542 h 179"/>
                <a:gd name="T88" fmla="*/ 10291 w 311"/>
                <a:gd name="T89" fmla="*/ 27591 h 179"/>
                <a:gd name="T90" fmla="*/ 8147 w 311"/>
                <a:gd name="T91" fmla="*/ 23263 h 179"/>
                <a:gd name="T92" fmla="*/ 3430 w 311"/>
                <a:gd name="T93" fmla="*/ 15689 h 179"/>
                <a:gd name="T94" fmla="*/ 429 w 311"/>
                <a:gd name="T95" fmla="*/ 9738 h 179"/>
                <a:gd name="T96" fmla="*/ 429 w 311"/>
                <a:gd name="T97" fmla="*/ 7033 h 179"/>
                <a:gd name="T98" fmla="*/ 2573 w 311"/>
                <a:gd name="T99" fmla="*/ 3246 h 179"/>
                <a:gd name="T100" fmla="*/ 0 w 311"/>
                <a:gd name="T101" fmla="*/ 3246 h 17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11" h="179">
                  <a:moveTo>
                    <a:pt x="0" y="6"/>
                  </a:moveTo>
                  <a:lnTo>
                    <a:pt x="79" y="38"/>
                  </a:lnTo>
                  <a:lnTo>
                    <a:pt x="97" y="33"/>
                  </a:lnTo>
                  <a:lnTo>
                    <a:pt x="115" y="26"/>
                  </a:lnTo>
                  <a:lnTo>
                    <a:pt x="132" y="20"/>
                  </a:lnTo>
                  <a:lnTo>
                    <a:pt x="148" y="14"/>
                  </a:lnTo>
                  <a:lnTo>
                    <a:pt x="163" y="9"/>
                  </a:lnTo>
                  <a:lnTo>
                    <a:pt x="178" y="4"/>
                  </a:lnTo>
                  <a:lnTo>
                    <a:pt x="195" y="1"/>
                  </a:lnTo>
                  <a:lnTo>
                    <a:pt x="211" y="0"/>
                  </a:lnTo>
                  <a:lnTo>
                    <a:pt x="224" y="1"/>
                  </a:lnTo>
                  <a:lnTo>
                    <a:pt x="236" y="2"/>
                  </a:lnTo>
                  <a:lnTo>
                    <a:pt x="247" y="4"/>
                  </a:lnTo>
                  <a:lnTo>
                    <a:pt x="256" y="6"/>
                  </a:lnTo>
                  <a:lnTo>
                    <a:pt x="275" y="10"/>
                  </a:lnTo>
                  <a:lnTo>
                    <a:pt x="292" y="12"/>
                  </a:lnTo>
                  <a:lnTo>
                    <a:pt x="290" y="21"/>
                  </a:lnTo>
                  <a:lnTo>
                    <a:pt x="287" y="28"/>
                  </a:lnTo>
                  <a:lnTo>
                    <a:pt x="283" y="36"/>
                  </a:lnTo>
                  <a:lnTo>
                    <a:pt x="278" y="42"/>
                  </a:lnTo>
                  <a:lnTo>
                    <a:pt x="273" y="48"/>
                  </a:lnTo>
                  <a:lnTo>
                    <a:pt x="269" y="53"/>
                  </a:lnTo>
                  <a:lnTo>
                    <a:pt x="266" y="57"/>
                  </a:lnTo>
                  <a:lnTo>
                    <a:pt x="265" y="62"/>
                  </a:lnTo>
                  <a:lnTo>
                    <a:pt x="265" y="64"/>
                  </a:lnTo>
                  <a:lnTo>
                    <a:pt x="266" y="66"/>
                  </a:lnTo>
                  <a:lnTo>
                    <a:pt x="269" y="69"/>
                  </a:lnTo>
                  <a:lnTo>
                    <a:pt x="271" y="71"/>
                  </a:lnTo>
                  <a:lnTo>
                    <a:pt x="277" y="75"/>
                  </a:lnTo>
                  <a:lnTo>
                    <a:pt x="285" y="79"/>
                  </a:lnTo>
                  <a:lnTo>
                    <a:pt x="301" y="87"/>
                  </a:lnTo>
                  <a:lnTo>
                    <a:pt x="311" y="93"/>
                  </a:lnTo>
                  <a:lnTo>
                    <a:pt x="298" y="100"/>
                  </a:lnTo>
                  <a:lnTo>
                    <a:pt x="287" y="107"/>
                  </a:lnTo>
                  <a:lnTo>
                    <a:pt x="283" y="110"/>
                  </a:lnTo>
                  <a:lnTo>
                    <a:pt x="281" y="115"/>
                  </a:lnTo>
                  <a:lnTo>
                    <a:pt x="278" y="121"/>
                  </a:lnTo>
                  <a:lnTo>
                    <a:pt x="278" y="129"/>
                  </a:lnTo>
                  <a:lnTo>
                    <a:pt x="271" y="131"/>
                  </a:lnTo>
                  <a:lnTo>
                    <a:pt x="252" y="136"/>
                  </a:lnTo>
                  <a:lnTo>
                    <a:pt x="230" y="143"/>
                  </a:lnTo>
                  <a:lnTo>
                    <a:pt x="211" y="148"/>
                  </a:lnTo>
                  <a:lnTo>
                    <a:pt x="202" y="158"/>
                  </a:lnTo>
                  <a:lnTo>
                    <a:pt x="191" y="168"/>
                  </a:lnTo>
                  <a:lnTo>
                    <a:pt x="185" y="172"/>
                  </a:lnTo>
                  <a:lnTo>
                    <a:pt x="178" y="176"/>
                  </a:lnTo>
                  <a:lnTo>
                    <a:pt x="172" y="178"/>
                  </a:lnTo>
                  <a:lnTo>
                    <a:pt x="165" y="179"/>
                  </a:lnTo>
                  <a:lnTo>
                    <a:pt x="158" y="178"/>
                  </a:lnTo>
                  <a:lnTo>
                    <a:pt x="151" y="175"/>
                  </a:lnTo>
                  <a:lnTo>
                    <a:pt x="144" y="171"/>
                  </a:lnTo>
                  <a:lnTo>
                    <a:pt x="137" y="167"/>
                  </a:lnTo>
                  <a:lnTo>
                    <a:pt x="129" y="162"/>
                  </a:lnTo>
                  <a:lnTo>
                    <a:pt x="120" y="158"/>
                  </a:lnTo>
                  <a:lnTo>
                    <a:pt x="110" y="156"/>
                  </a:lnTo>
                  <a:lnTo>
                    <a:pt x="98" y="155"/>
                  </a:lnTo>
                  <a:lnTo>
                    <a:pt x="83" y="155"/>
                  </a:lnTo>
                  <a:lnTo>
                    <a:pt x="66" y="155"/>
                  </a:lnTo>
                  <a:lnTo>
                    <a:pt x="59" y="156"/>
                  </a:lnTo>
                  <a:lnTo>
                    <a:pt x="51" y="157"/>
                  </a:lnTo>
                  <a:lnTo>
                    <a:pt x="45" y="159"/>
                  </a:lnTo>
                  <a:lnTo>
                    <a:pt x="39" y="161"/>
                  </a:lnTo>
                  <a:lnTo>
                    <a:pt x="38" y="151"/>
                  </a:lnTo>
                  <a:lnTo>
                    <a:pt x="36" y="142"/>
                  </a:lnTo>
                  <a:lnTo>
                    <a:pt x="34" y="132"/>
                  </a:lnTo>
                  <a:lnTo>
                    <a:pt x="32" y="123"/>
                  </a:lnTo>
                  <a:lnTo>
                    <a:pt x="26" y="126"/>
                  </a:lnTo>
                  <a:lnTo>
                    <a:pt x="21" y="128"/>
                  </a:lnTo>
                  <a:lnTo>
                    <a:pt x="17" y="129"/>
                  </a:lnTo>
                  <a:lnTo>
                    <a:pt x="13" y="129"/>
                  </a:lnTo>
                  <a:lnTo>
                    <a:pt x="9" y="128"/>
                  </a:lnTo>
                  <a:lnTo>
                    <a:pt x="7" y="126"/>
                  </a:lnTo>
                  <a:lnTo>
                    <a:pt x="5" y="124"/>
                  </a:lnTo>
                  <a:lnTo>
                    <a:pt x="3" y="121"/>
                  </a:lnTo>
                  <a:lnTo>
                    <a:pt x="1" y="114"/>
                  </a:lnTo>
                  <a:lnTo>
                    <a:pt x="0" y="105"/>
                  </a:lnTo>
                  <a:lnTo>
                    <a:pt x="0" y="96"/>
                  </a:lnTo>
                  <a:lnTo>
                    <a:pt x="0" y="87"/>
                  </a:lnTo>
                  <a:lnTo>
                    <a:pt x="1" y="84"/>
                  </a:lnTo>
                  <a:lnTo>
                    <a:pt x="3" y="82"/>
                  </a:lnTo>
                  <a:lnTo>
                    <a:pt x="7" y="80"/>
                  </a:lnTo>
                  <a:lnTo>
                    <a:pt x="13" y="78"/>
                  </a:lnTo>
                  <a:lnTo>
                    <a:pt x="17" y="76"/>
                  </a:lnTo>
                  <a:lnTo>
                    <a:pt x="21" y="72"/>
                  </a:lnTo>
                  <a:lnTo>
                    <a:pt x="23" y="70"/>
                  </a:lnTo>
                  <a:lnTo>
                    <a:pt x="25" y="68"/>
                  </a:lnTo>
                  <a:lnTo>
                    <a:pt x="25" y="65"/>
                  </a:lnTo>
                  <a:lnTo>
                    <a:pt x="26" y="62"/>
                  </a:lnTo>
                  <a:lnTo>
                    <a:pt x="25" y="56"/>
                  </a:lnTo>
                  <a:lnTo>
                    <a:pt x="24" y="51"/>
                  </a:lnTo>
                  <a:lnTo>
                    <a:pt x="21" y="47"/>
                  </a:lnTo>
                  <a:lnTo>
                    <a:pt x="19" y="43"/>
                  </a:lnTo>
                  <a:lnTo>
                    <a:pt x="14" y="36"/>
                  </a:lnTo>
                  <a:lnTo>
                    <a:pt x="8" y="29"/>
                  </a:lnTo>
                  <a:lnTo>
                    <a:pt x="3" y="24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6" y="6"/>
                  </a:lnTo>
                  <a:lnTo>
                    <a:pt x="3" y="6"/>
                  </a:lnTo>
                  <a:lnTo>
                    <a:pt x="0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7" name="Freeform 452"/>
            <p:cNvSpPr>
              <a:spLocks/>
            </p:cNvSpPr>
            <p:nvPr>
              <p:custDataLst>
                <p:tags r:id="rId34"/>
              </p:custDataLst>
            </p:nvPr>
          </p:nvSpPr>
          <p:spPr bwMode="auto">
            <a:xfrm>
              <a:off x="686836" y="2882636"/>
              <a:ext cx="141425" cy="125558"/>
            </a:xfrm>
            <a:custGeom>
              <a:avLst/>
              <a:gdLst>
                <a:gd name="T0" fmla="*/ 112647 w 292"/>
                <a:gd name="T1" fmla="*/ 47668 h 223"/>
                <a:gd name="T2" fmla="*/ 72199 w 292"/>
                <a:gd name="T3" fmla="*/ 39467 h 223"/>
                <a:gd name="T4" fmla="*/ 66110 w 292"/>
                <a:gd name="T5" fmla="*/ 40492 h 223"/>
                <a:gd name="T6" fmla="*/ 60455 w 292"/>
                <a:gd name="T7" fmla="*/ 40492 h 223"/>
                <a:gd name="T8" fmla="*/ 54801 w 292"/>
                <a:gd name="T9" fmla="*/ 39467 h 223"/>
                <a:gd name="T10" fmla="*/ 51757 w 292"/>
                <a:gd name="T11" fmla="*/ 47668 h 223"/>
                <a:gd name="T12" fmla="*/ 62630 w 292"/>
                <a:gd name="T13" fmla="*/ 67145 h 223"/>
                <a:gd name="T14" fmla="*/ 73068 w 292"/>
                <a:gd name="T15" fmla="*/ 80471 h 223"/>
                <a:gd name="T16" fmla="*/ 82202 w 292"/>
                <a:gd name="T17" fmla="*/ 94823 h 223"/>
                <a:gd name="T18" fmla="*/ 85682 w 292"/>
                <a:gd name="T19" fmla="*/ 103536 h 223"/>
                <a:gd name="T20" fmla="*/ 89161 w 292"/>
                <a:gd name="T21" fmla="*/ 113787 h 223"/>
                <a:gd name="T22" fmla="*/ 76113 w 292"/>
                <a:gd name="T23" fmla="*/ 114300 h 223"/>
                <a:gd name="T24" fmla="*/ 70024 w 292"/>
                <a:gd name="T25" fmla="*/ 113787 h 223"/>
                <a:gd name="T26" fmla="*/ 63500 w 292"/>
                <a:gd name="T27" fmla="*/ 110712 h 223"/>
                <a:gd name="T28" fmla="*/ 58281 w 292"/>
                <a:gd name="T29" fmla="*/ 107124 h 223"/>
                <a:gd name="T30" fmla="*/ 55236 w 292"/>
                <a:gd name="T31" fmla="*/ 101486 h 223"/>
                <a:gd name="T32" fmla="*/ 52627 w 292"/>
                <a:gd name="T33" fmla="*/ 95848 h 223"/>
                <a:gd name="T34" fmla="*/ 49147 w 292"/>
                <a:gd name="T35" fmla="*/ 92260 h 223"/>
                <a:gd name="T36" fmla="*/ 39579 w 292"/>
                <a:gd name="T37" fmla="*/ 74321 h 223"/>
                <a:gd name="T38" fmla="*/ 29575 w 292"/>
                <a:gd name="T39" fmla="*/ 57919 h 223"/>
                <a:gd name="T40" fmla="*/ 23921 w 292"/>
                <a:gd name="T41" fmla="*/ 50743 h 223"/>
                <a:gd name="T42" fmla="*/ 18267 w 292"/>
                <a:gd name="T43" fmla="*/ 44592 h 223"/>
                <a:gd name="T44" fmla="*/ 11743 w 292"/>
                <a:gd name="T45" fmla="*/ 40492 h 223"/>
                <a:gd name="T46" fmla="*/ 5654 w 292"/>
                <a:gd name="T47" fmla="*/ 38442 h 223"/>
                <a:gd name="T48" fmla="*/ 1740 w 292"/>
                <a:gd name="T49" fmla="*/ 33316 h 223"/>
                <a:gd name="T50" fmla="*/ 435 w 292"/>
                <a:gd name="T51" fmla="*/ 29728 h 223"/>
                <a:gd name="T52" fmla="*/ 0 w 292"/>
                <a:gd name="T53" fmla="*/ 25115 h 223"/>
                <a:gd name="T54" fmla="*/ 17397 w 292"/>
                <a:gd name="T55" fmla="*/ 28191 h 223"/>
                <a:gd name="T56" fmla="*/ 30445 w 292"/>
                <a:gd name="T57" fmla="*/ 28191 h 223"/>
                <a:gd name="T58" fmla="*/ 39579 w 292"/>
                <a:gd name="T59" fmla="*/ 25628 h 223"/>
                <a:gd name="T60" fmla="*/ 46103 w 292"/>
                <a:gd name="T61" fmla="*/ 21015 h 223"/>
                <a:gd name="T62" fmla="*/ 55236 w 292"/>
                <a:gd name="T63" fmla="*/ 10251 h 223"/>
                <a:gd name="T64" fmla="*/ 60021 w 292"/>
                <a:gd name="T65" fmla="*/ 4613 h 223"/>
                <a:gd name="T66" fmla="*/ 66110 w 292"/>
                <a:gd name="T67" fmla="*/ 0 h 223"/>
                <a:gd name="T68" fmla="*/ 74808 w 292"/>
                <a:gd name="T69" fmla="*/ 7176 h 223"/>
                <a:gd name="T70" fmla="*/ 84377 w 292"/>
                <a:gd name="T71" fmla="*/ 13326 h 223"/>
                <a:gd name="T72" fmla="*/ 94815 w 292"/>
                <a:gd name="T73" fmla="*/ 17427 h 223"/>
                <a:gd name="T74" fmla="*/ 106993 w 292"/>
                <a:gd name="T75" fmla="*/ 18965 h 223"/>
                <a:gd name="T76" fmla="*/ 113952 w 292"/>
                <a:gd name="T77" fmla="*/ 17427 h 223"/>
                <a:gd name="T78" fmla="*/ 121346 w 292"/>
                <a:gd name="T79" fmla="*/ 15889 h 223"/>
                <a:gd name="T80" fmla="*/ 123955 w 292"/>
                <a:gd name="T81" fmla="*/ 24090 h 223"/>
                <a:gd name="T82" fmla="*/ 124825 w 292"/>
                <a:gd name="T83" fmla="*/ 25115 h 223"/>
                <a:gd name="T84" fmla="*/ 127000 w 292"/>
                <a:gd name="T85" fmla="*/ 35366 h 22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2" h="223">
                  <a:moveTo>
                    <a:pt x="292" y="69"/>
                  </a:moveTo>
                  <a:lnTo>
                    <a:pt x="259" y="93"/>
                  </a:lnTo>
                  <a:lnTo>
                    <a:pt x="172" y="75"/>
                  </a:lnTo>
                  <a:lnTo>
                    <a:pt x="166" y="77"/>
                  </a:lnTo>
                  <a:lnTo>
                    <a:pt x="159" y="78"/>
                  </a:lnTo>
                  <a:lnTo>
                    <a:pt x="152" y="79"/>
                  </a:lnTo>
                  <a:lnTo>
                    <a:pt x="146" y="79"/>
                  </a:lnTo>
                  <a:lnTo>
                    <a:pt x="139" y="79"/>
                  </a:lnTo>
                  <a:lnTo>
                    <a:pt x="133" y="78"/>
                  </a:lnTo>
                  <a:lnTo>
                    <a:pt x="126" y="77"/>
                  </a:lnTo>
                  <a:lnTo>
                    <a:pt x="119" y="75"/>
                  </a:lnTo>
                  <a:lnTo>
                    <a:pt x="119" y="93"/>
                  </a:lnTo>
                  <a:lnTo>
                    <a:pt x="132" y="113"/>
                  </a:lnTo>
                  <a:lnTo>
                    <a:pt x="144" y="131"/>
                  </a:lnTo>
                  <a:lnTo>
                    <a:pt x="156" y="145"/>
                  </a:lnTo>
                  <a:lnTo>
                    <a:pt x="168" y="157"/>
                  </a:lnTo>
                  <a:lnTo>
                    <a:pt x="179" y="170"/>
                  </a:lnTo>
                  <a:lnTo>
                    <a:pt x="189" y="185"/>
                  </a:lnTo>
                  <a:lnTo>
                    <a:pt x="193" y="193"/>
                  </a:lnTo>
                  <a:lnTo>
                    <a:pt x="197" y="202"/>
                  </a:lnTo>
                  <a:lnTo>
                    <a:pt x="202" y="211"/>
                  </a:lnTo>
                  <a:lnTo>
                    <a:pt x="205" y="222"/>
                  </a:lnTo>
                  <a:lnTo>
                    <a:pt x="191" y="223"/>
                  </a:lnTo>
                  <a:lnTo>
                    <a:pt x="175" y="223"/>
                  </a:lnTo>
                  <a:lnTo>
                    <a:pt x="168" y="223"/>
                  </a:lnTo>
                  <a:lnTo>
                    <a:pt x="161" y="222"/>
                  </a:lnTo>
                  <a:lnTo>
                    <a:pt x="154" y="220"/>
                  </a:lnTo>
                  <a:lnTo>
                    <a:pt x="146" y="216"/>
                  </a:lnTo>
                  <a:lnTo>
                    <a:pt x="139" y="213"/>
                  </a:lnTo>
                  <a:lnTo>
                    <a:pt x="134" y="209"/>
                  </a:lnTo>
                  <a:lnTo>
                    <a:pt x="130" y="203"/>
                  </a:lnTo>
                  <a:lnTo>
                    <a:pt x="127" y="198"/>
                  </a:lnTo>
                  <a:lnTo>
                    <a:pt x="124" y="192"/>
                  </a:lnTo>
                  <a:lnTo>
                    <a:pt x="121" y="187"/>
                  </a:lnTo>
                  <a:lnTo>
                    <a:pt x="117" y="183"/>
                  </a:lnTo>
                  <a:lnTo>
                    <a:pt x="113" y="180"/>
                  </a:lnTo>
                  <a:lnTo>
                    <a:pt x="102" y="162"/>
                  </a:lnTo>
                  <a:lnTo>
                    <a:pt x="91" y="145"/>
                  </a:lnTo>
                  <a:lnTo>
                    <a:pt x="80" y="129"/>
                  </a:lnTo>
                  <a:lnTo>
                    <a:pt x="68" y="113"/>
                  </a:lnTo>
                  <a:lnTo>
                    <a:pt x="61" y="105"/>
                  </a:lnTo>
                  <a:lnTo>
                    <a:pt x="55" y="99"/>
                  </a:lnTo>
                  <a:lnTo>
                    <a:pt x="48" y="93"/>
                  </a:lnTo>
                  <a:lnTo>
                    <a:pt x="42" y="87"/>
                  </a:lnTo>
                  <a:lnTo>
                    <a:pt x="35" y="83"/>
                  </a:lnTo>
                  <a:lnTo>
                    <a:pt x="27" y="79"/>
                  </a:lnTo>
                  <a:lnTo>
                    <a:pt x="21" y="76"/>
                  </a:lnTo>
                  <a:lnTo>
                    <a:pt x="13" y="75"/>
                  </a:lnTo>
                  <a:lnTo>
                    <a:pt x="9" y="70"/>
                  </a:lnTo>
                  <a:lnTo>
                    <a:pt x="4" y="65"/>
                  </a:lnTo>
                  <a:lnTo>
                    <a:pt x="2" y="62"/>
                  </a:lnTo>
                  <a:lnTo>
                    <a:pt x="1" y="58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22" y="53"/>
                  </a:lnTo>
                  <a:lnTo>
                    <a:pt x="40" y="55"/>
                  </a:lnTo>
                  <a:lnTo>
                    <a:pt x="57" y="56"/>
                  </a:lnTo>
                  <a:lnTo>
                    <a:pt x="70" y="55"/>
                  </a:lnTo>
                  <a:lnTo>
                    <a:pt x="82" y="53"/>
                  </a:lnTo>
                  <a:lnTo>
                    <a:pt x="91" y="50"/>
                  </a:lnTo>
                  <a:lnTo>
                    <a:pt x="99" y="46"/>
                  </a:lnTo>
                  <a:lnTo>
                    <a:pt x="106" y="41"/>
                  </a:lnTo>
                  <a:lnTo>
                    <a:pt x="117" y="31"/>
                  </a:lnTo>
                  <a:lnTo>
                    <a:pt x="127" y="20"/>
                  </a:lnTo>
                  <a:lnTo>
                    <a:pt x="132" y="14"/>
                  </a:lnTo>
                  <a:lnTo>
                    <a:pt x="138" y="9"/>
                  </a:lnTo>
                  <a:lnTo>
                    <a:pt x="145" y="4"/>
                  </a:lnTo>
                  <a:lnTo>
                    <a:pt x="152" y="0"/>
                  </a:lnTo>
                  <a:lnTo>
                    <a:pt x="162" y="8"/>
                  </a:lnTo>
                  <a:lnTo>
                    <a:pt x="172" y="14"/>
                  </a:lnTo>
                  <a:lnTo>
                    <a:pt x="183" y="21"/>
                  </a:lnTo>
                  <a:lnTo>
                    <a:pt x="194" y="26"/>
                  </a:lnTo>
                  <a:lnTo>
                    <a:pt x="205" y="31"/>
                  </a:lnTo>
                  <a:lnTo>
                    <a:pt x="218" y="34"/>
                  </a:lnTo>
                  <a:lnTo>
                    <a:pt x="231" y="37"/>
                  </a:lnTo>
                  <a:lnTo>
                    <a:pt x="246" y="37"/>
                  </a:lnTo>
                  <a:lnTo>
                    <a:pt x="255" y="36"/>
                  </a:lnTo>
                  <a:lnTo>
                    <a:pt x="262" y="34"/>
                  </a:lnTo>
                  <a:lnTo>
                    <a:pt x="270" y="32"/>
                  </a:lnTo>
                  <a:lnTo>
                    <a:pt x="279" y="31"/>
                  </a:lnTo>
                  <a:lnTo>
                    <a:pt x="283" y="42"/>
                  </a:lnTo>
                  <a:lnTo>
                    <a:pt x="285" y="47"/>
                  </a:lnTo>
                  <a:lnTo>
                    <a:pt x="287" y="49"/>
                  </a:lnTo>
                  <a:lnTo>
                    <a:pt x="289" y="52"/>
                  </a:lnTo>
                  <a:lnTo>
                    <a:pt x="292" y="6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8" name="Freeform 453"/>
            <p:cNvSpPr>
              <a:spLocks/>
            </p:cNvSpPr>
            <p:nvPr>
              <p:custDataLst>
                <p:tags r:id="rId35"/>
              </p:custDataLst>
            </p:nvPr>
          </p:nvSpPr>
          <p:spPr bwMode="auto">
            <a:xfrm>
              <a:off x="632033" y="2727432"/>
              <a:ext cx="187388" cy="85450"/>
            </a:xfrm>
            <a:custGeom>
              <a:avLst/>
              <a:gdLst>
                <a:gd name="T0" fmla="*/ 166499 w 379"/>
                <a:gd name="T1" fmla="*/ 49742 h 147"/>
                <a:gd name="T2" fmla="*/ 159839 w 379"/>
                <a:gd name="T3" fmla="*/ 53446 h 147"/>
                <a:gd name="T4" fmla="*/ 157175 w 379"/>
                <a:gd name="T5" fmla="*/ 57150 h 147"/>
                <a:gd name="T6" fmla="*/ 154067 w 379"/>
                <a:gd name="T7" fmla="*/ 61913 h 147"/>
                <a:gd name="T8" fmla="*/ 147851 w 379"/>
                <a:gd name="T9" fmla="*/ 67205 h 147"/>
                <a:gd name="T10" fmla="*/ 142079 w 379"/>
                <a:gd name="T11" fmla="*/ 69321 h 147"/>
                <a:gd name="T12" fmla="*/ 138083 w 379"/>
                <a:gd name="T13" fmla="*/ 69850 h 147"/>
                <a:gd name="T14" fmla="*/ 133643 w 379"/>
                <a:gd name="T15" fmla="*/ 68792 h 147"/>
                <a:gd name="T16" fmla="*/ 129203 w 379"/>
                <a:gd name="T17" fmla="*/ 66675 h 147"/>
                <a:gd name="T18" fmla="*/ 124763 w 379"/>
                <a:gd name="T19" fmla="*/ 62971 h 147"/>
                <a:gd name="T20" fmla="*/ 122099 w 379"/>
                <a:gd name="T21" fmla="*/ 61384 h 147"/>
                <a:gd name="T22" fmla="*/ 119435 w 379"/>
                <a:gd name="T23" fmla="*/ 62442 h 147"/>
                <a:gd name="T24" fmla="*/ 118547 w 379"/>
                <a:gd name="T25" fmla="*/ 65088 h 147"/>
                <a:gd name="T26" fmla="*/ 118103 w 379"/>
                <a:gd name="T27" fmla="*/ 74084 h 147"/>
                <a:gd name="T28" fmla="*/ 114107 w 379"/>
                <a:gd name="T29" fmla="*/ 76730 h 147"/>
                <a:gd name="T30" fmla="*/ 108335 w 379"/>
                <a:gd name="T31" fmla="*/ 74084 h 147"/>
                <a:gd name="T32" fmla="*/ 101675 w 379"/>
                <a:gd name="T33" fmla="*/ 69321 h 147"/>
                <a:gd name="T34" fmla="*/ 50172 w 379"/>
                <a:gd name="T35" fmla="*/ 74613 h 147"/>
                <a:gd name="T36" fmla="*/ 35520 w 379"/>
                <a:gd name="T37" fmla="*/ 65617 h 147"/>
                <a:gd name="T38" fmla="*/ 25752 w 379"/>
                <a:gd name="T39" fmla="*/ 57680 h 147"/>
                <a:gd name="T40" fmla="*/ 19980 w 379"/>
                <a:gd name="T41" fmla="*/ 49742 h 147"/>
                <a:gd name="T42" fmla="*/ 16428 w 379"/>
                <a:gd name="T43" fmla="*/ 43392 h 147"/>
                <a:gd name="T44" fmla="*/ 11544 w 379"/>
                <a:gd name="T45" fmla="*/ 31221 h 147"/>
                <a:gd name="T46" fmla="*/ 7104 w 379"/>
                <a:gd name="T47" fmla="*/ 25400 h 147"/>
                <a:gd name="T48" fmla="*/ 0 w 379"/>
                <a:gd name="T49" fmla="*/ 19050 h 147"/>
                <a:gd name="T50" fmla="*/ 12876 w 379"/>
                <a:gd name="T51" fmla="*/ 21167 h 147"/>
                <a:gd name="T52" fmla="*/ 23088 w 379"/>
                <a:gd name="T53" fmla="*/ 20108 h 147"/>
                <a:gd name="T54" fmla="*/ 31968 w 379"/>
                <a:gd name="T55" fmla="*/ 17463 h 147"/>
                <a:gd name="T56" fmla="*/ 38628 w 379"/>
                <a:gd name="T57" fmla="*/ 13229 h 147"/>
                <a:gd name="T58" fmla="*/ 52836 w 379"/>
                <a:gd name="T59" fmla="*/ 4233 h 147"/>
                <a:gd name="T60" fmla="*/ 61272 w 379"/>
                <a:gd name="T61" fmla="*/ 1058 h 147"/>
                <a:gd name="T62" fmla="*/ 70596 w 379"/>
                <a:gd name="T63" fmla="*/ 0 h 147"/>
                <a:gd name="T64" fmla="*/ 88799 w 379"/>
                <a:gd name="T65" fmla="*/ 12171 h 147"/>
                <a:gd name="T66" fmla="*/ 108335 w 379"/>
                <a:gd name="T67" fmla="*/ 23813 h 147"/>
                <a:gd name="T68" fmla="*/ 129647 w 379"/>
                <a:gd name="T69" fmla="*/ 35454 h 147"/>
                <a:gd name="T70" fmla="*/ 147851 w 379"/>
                <a:gd name="T71" fmla="*/ 42334 h 147"/>
                <a:gd name="T72" fmla="*/ 157175 w 379"/>
                <a:gd name="T73" fmla="*/ 45509 h 147"/>
                <a:gd name="T74" fmla="*/ 168275 w 379"/>
                <a:gd name="T75" fmla="*/ 48684 h 1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79" h="147">
                  <a:moveTo>
                    <a:pt x="379" y="92"/>
                  </a:moveTo>
                  <a:lnTo>
                    <a:pt x="375" y="94"/>
                  </a:lnTo>
                  <a:lnTo>
                    <a:pt x="366" y="98"/>
                  </a:lnTo>
                  <a:lnTo>
                    <a:pt x="360" y="101"/>
                  </a:lnTo>
                  <a:lnTo>
                    <a:pt x="357" y="105"/>
                  </a:lnTo>
                  <a:lnTo>
                    <a:pt x="354" y="108"/>
                  </a:lnTo>
                  <a:lnTo>
                    <a:pt x="353" y="111"/>
                  </a:lnTo>
                  <a:lnTo>
                    <a:pt x="347" y="117"/>
                  </a:lnTo>
                  <a:lnTo>
                    <a:pt x="341" y="123"/>
                  </a:lnTo>
                  <a:lnTo>
                    <a:pt x="333" y="127"/>
                  </a:lnTo>
                  <a:lnTo>
                    <a:pt x="324" y="130"/>
                  </a:lnTo>
                  <a:lnTo>
                    <a:pt x="320" y="131"/>
                  </a:lnTo>
                  <a:lnTo>
                    <a:pt x="315" y="132"/>
                  </a:lnTo>
                  <a:lnTo>
                    <a:pt x="311" y="132"/>
                  </a:lnTo>
                  <a:lnTo>
                    <a:pt x="306" y="131"/>
                  </a:lnTo>
                  <a:lnTo>
                    <a:pt x="301" y="130"/>
                  </a:lnTo>
                  <a:lnTo>
                    <a:pt x="296" y="128"/>
                  </a:lnTo>
                  <a:lnTo>
                    <a:pt x="291" y="126"/>
                  </a:lnTo>
                  <a:lnTo>
                    <a:pt x="286" y="123"/>
                  </a:lnTo>
                  <a:lnTo>
                    <a:pt x="281" y="119"/>
                  </a:lnTo>
                  <a:lnTo>
                    <a:pt x="277" y="117"/>
                  </a:lnTo>
                  <a:lnTo>
                    <a:pt x="275" y="116"/>
                  </a:lnTo>
                  <a:lnTo>
                    <a:pt x="271" y="116"/>
                  </a:lnTo>
                  <a:lnTo>
                    <a:pt x="269" y="118"/>
                  </a:lnTo>
                  <a:lnTo>
                    <a:pt x="268" y="120"/>
                  </a:lnTo>
                  <a:lnTo>
                    <a:pt x="267" y="123"/>
                  </a:lnTo>
                  <a:lnTo>
                    <a:pt x="266" y="126"/>
                  </a:lnTo>
                  <a:lnTo>
                    <a:pt x="266" y="140"/>
                  </a:lnTo>
                  <a:lnTo>
                    <a:pt x="266" y="147"/>
                  </a:lnTo>
                  <a:lnTo>
                    <a:pt x="257" y="145"/>
                  </a:lnTo>
                  <a:lnTo>
                    <a:pt x="251" y="143"/>
                  </a:lnTo>
                  <a:lnTo>
                    <a:pt x="244" y="140"/>
                  </a:lnTo>
                  <a:lnTo>
                    <a:pt x="240" y="137"/>
                  </a:lnTo>
                  <a:lnTo>
                    <a:pt x="229" y="131"/>
                  </a:lnTo>
                  <a:lnTo>
                    <a:pt x="213" y="123"/>
                  </a:lnTo>
                  <a:lnTo>
                    <a:pt x="113" y="141"/>
                  </a:lnTo>
                  <a:lnTo>
                    <a:pt x="95" y="132"/>
                  </a:lnTo>
                  <a:lnTo>
                    <a:pt x="80" y="124"/>
                  </a:lnTo>
                  <a:lnTo>
                    <a:pt x="68" y="116"/>
                  </a:lnTo>
                  <a:lnTo>
                    <a:pt x="58" y="109"/>
                  </a:lnTo>
                  <a:lnTo>
                    <a:pt x="51" y="101"/>
                  </a:lnTo>
                  <a:lnTo>
                    <a:pt x="45" y="94"/>
                  </a:lnTo>
                  <a:lnTo>
                    <a:pt x="40" y="88"/>
                  </a:lnTo>
                  <a:lnTo>
                    <a:pt x="37" y="82"/>
                  </a:lnTo>
                  <a:lnTo>
                    <a:pt x="31" y="70"/>
                  </a:lnTo>
                  <a:lnTo>
                    <a:pt x="26" y="59"/>
                  </a:lnTo>
                  <a:lnTo>
                    <a:pt x="21" y="54"/>
                  </a:lnTo>
                  <a:lnTo>
                    <a:pt x="16" y="48"/>
                  </a:lnTo>
                  <a:lnTo>
                    <a:pt x="9" y="42"/>
                  </a:lnTo>
                  <a:lnTo>
                    <a:pt x="0" y="36"/>
                  </a:lnTo>
                  <a:lnTo>
                    <a:pt x="16" y="39"/>
                  </a:lnTo>
                  <a:lnTo>
                    <a:pt x="29" y="40"/>
                  </a:lnTo>
                  <a:lnTo>
                    <a:pt x="41" y="40"/>
                  </a:lnTo>
                  <a:lnTo>
                    <a:pt x="52" y="38"/>
                  </a:lnTo>
                  <a:lnTo>
                    <a:pt x="62" y="36"/>
                  </a:lnTo>
                  <a:lnTo>
                    <a:pt x="72" y="33"/>
                  </a:lnTo>
                  <a:lnTo>
                    <a:pt x="79" y="29"/>
                  </a:lnTo>
                  <a:lnTo>
                    <a:pt x="87" y="25"/>
                  </a:lnTo>
                  <a:lnTo>
                    <a:pt x="102" y="16"/>
                  </a:lnTo>
                  <a:lnTo>
                    <a:pt x="119" y="8"/>
                  </a:lnTo>
                  <a:lnTo>
                    <a:pt x="128" y="5"/>
                  </a:lnTo>
                  <a:lnTo>
                    <a:pt x="138" y="2"/>
                  </a:lnTo>
                  <a:lnTo>
                    <a:pt x="149" y="1"/>
                  </a:lnTo>
                  <a:lnTo>
                    <a:pt x="159" y="0"/>
                  </a:lnTo>
                  <a:lnTo>
                    <a:pt x="179" y="11"/>
                  </a:lnTo>
                  <a:lnTo>
                    <a:pt x="200" y="23"/>
                  </a:lnTo>
                  <a:lnTo>
                    <a:pt x="222" y="34"/>
                  </a:lnTo>
                  <a:lnTo>
                    <a:pt x="244" y="45"/>
                  </a:lnTo>
                  <a:lnTo>
                    <a:pt x="278" y="61"/>
                  </a:lnTo>
                  <a:lnTo>
                    <a:pt x="292" y="67"/>
                  </a:lnTo>
                  <a:lnTo>
                    <a:pt x="314" y="73"/>
                  </a:lnTo>
                  <a:lnTo>
                    <a:pt x="333" y="80"/>
                  </a:lnTo>
                  <a:lnTo>
                    <a:pt x="343" y="83"/>
                  </a:lnTo>
                  <a:lnTo>
                    <a:pt x="354" y="86"/>
                  </a:lnTo>
                  <a:lnTo>
                    <a:pt x="365" y="89"/>
                  </a:lnTo>
                  <a:lnTo>
                    <a:pt x="379" y="9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79" name="Freeform 454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591374" y="2568741"/>
              <a:ext cx="33588" cy="66267"/>
            </a:xfrm>
            <a:custGeom>
              <a:avLst/>
              <a:gdLst>
                <a:gd name="T0" fmla="*/ 0 w 61"/>
                <a:gd name="T1" fmla="*/ 0 h 67"/>
                <a:gd name="T2" fmla="*/ 0 w 61"/>
                <a:gd name="T3" fmla="*/ 8103 h 67"/>
                <a:gd name="T4" fmla="*/ 0 w 61"/>
                <a:gd name="T5" fmla="*/ 16207 h 67"/>
                <a:gd name="T6" fmla="*/ 494 w 61"/>
                <a:gd name="T7" fmla="*/ 21609 h 67"/>
                <a:gd name="T8" fmla="*/ 989 w 61"/>
                <a:gd name="T9" fmla="*/ 27011 h 67"/>
                <a:gd name="T10" fmla="*/ 1483 w 61"/>
                <a:gd name="T11" fmla="*/ 32413 h 67"/>
                <a:gd name="T12" fmla="*/ 2967 w 61"/>
                <a:gd name="T13" fmla="*/ 37816 h 67"/>
                <a:gd name="T14" fmla="*/ 5934 w 61"/>
                <a:gd name="T15" fmla="*/ 49521 h 67"/>
                <a:gd name="T16" fmla="*/ 10384 w 61"/>
                <a:gd name="T17" fmla="*/ 60325 h 67"/>
                <a:gd name="T18" fmla="*/ 13845 w 61"/>
                <a:gd name="T19" fmla="*/ 58524 h 67"/>
                <a:gd name="T20" fmla="*/ 17306 w 61"/>
                <a:gd name="T21" fmla="*/ 54923 h 67"/>
                <a:gd name="T22" fmla="*/ 20767 w 61"/>
                <a:gd name="T23" fmla="*/ 52222 h 67"/>
                <a:gd name="T24" fmla="*/ 23734 w 61"/>
                <a:gd name="T25" fmla="*/ 47720 h 67"/>
                <a:gd name="T26" fmla="*/ 26206 w 61"/>
                <a:gd name="T27" fmla="*/ 42318 h 67"/>
                <a:gd name="T28" fmla="*/ 28184 w 61"/>
                <a:gd name="T29" fmla="*/ 36015 h 67"/>
                <a:gd name="T30" fmla="*/ 29173 w 61"/>
                <a:gd name="T31" fmla="*/ 28812 h 67"/>
                <a:gd name="T32" fmla="*/ 30162 w 61"/>
                <a:gd name="T33" fmla="*/ 21609 h 67"/>
                <a:gd name="T34" fmla="*/ 26206 w 61"/>
                <a:gd name="T35" fmla="*/ 12605 h 67"/>
                <a:gd name="T36" fmla="*/ 20273 w 61"/>
                <a:gd name="T37" fmla="*/ 0 h 67"/>
                <a:gd name="T38" fmla="*/ 13845 w 61"/>
                <a:gd name="T39" fmla="*/ 2701 h 67"/>
                <a:gd name="T40" fmla="*/ 8900 w 61"/>
                <a:gd name="T41" fmla="*/ 3601 h 67"/>
                <a:gd name="T42" fmla="*/ 6428 w 61"/>
                <a:gd name="T43" fmla="*/ 3601 h 67"/>
                <a:gd name="T44" fmla="*/ 4945 w 61"/>
                <a:gd name="T45" fmla="*/ 2701 h 67"/>
                <a:gd name="T46" fmla="*/ 2967 w 61"/>
                <a:gd name="T47" fmla="*/ 1801 h 67"/>
                <a:gd name="T48" fmla="*/ 0 w 61"/>
                <a:gd name="T49" fmla="*/ 0 h 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1" h="67">
                  <a:moveTo>
                    <a:pt x="0" y="0"/>
                  </a:moveTo>
                  <a:lnTo>
                    <a:pt x="0" y="9"/>
                  </a:lnTo>
                  <a:lnTo>
                    <a:pt x="0" y="18"/>
                  </a:lnTo>
                  <a:lnTo>
                    <a:pt x="1" y="24"/>
                  </a:lnTo>
                  <a:lnTo>
                    <a:pt x="2" y="30"/>
                  </a:lnTo>
                  <a:lnTo>
                    <a:pt x="3" y="36"/>
                  </a:lnTo>
                  <a:lnTo>
                    <a:pt x="6" y="42"/>
                  </a:lnTo>
                  <a:lnTo>
                    <a:pt x="12" y="55"/>
                  </a:lnTo>
                  <a:lnTo>
                    <a:pt x="21" y="67"/>
                  </a:lnTo>
                  <a:lnTo>
                    <a:pt x="28" y="65"/>
                  </a:lnTo>
                  <a:lnTo>
                    <a:pt x="35" y="61"/>
                  </a:lnTo>
                  <a:lnTo>
                    <a:pt x="42" y="58"/>
                  </a:lnTo>
                  <a:lnTo>
                    <a:pt x="48" y="53"/>
                  </a:lnTo>
                  <a:lnTo>
                    <a:pt x="53" y="47"/>
                  </a:lnTo>
                  <a:lnTo>
                    <a:pt x="57" y="40"/>
                  </a:lnTo>
                  <a:lnTo>
                    <a:pt x="59" y="32"/>
                  </a:lnTo>
                  <a:lnTo>
                    <a:pt x="61" y="24"/>
                  </a:lnTo>
                  <a:lnTo>
                    <a:pt x="53" y="14"/>
                  </a:lnTo>
                  <a:lnTo>
                    <a:pt x="41" y="0"/>
                  </a:lnTo>
                  <a:lnTo>
                    <a:pt x="28" y="3"/>
                  </a:lnTo>
                  <a:lnTo>
                    <a:pt x="18" y="4"/>
                  </a:lnTo>
                  <a:lnTo>
                    <a:pt x="13" y="4"/>
                  </a:lnTo>
                  <a:lnTo>
                    <a:pt x="10" y="3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0" name="Freeform 455"/>
            <p:cNvSpPr>
              <a:spLocks/>
            </p:cNvSpPr>
            <p:nvPr>
              <p:custDataLst>
                <p:tags r:id="rId37"/>
              </p:custDataLst>
            </p:nvPr>
          </p:nvSpPr>
          <p:spPr bwMode="auto">
            <a:xfrm>
              <a:off x="559553" y="2573972"/>
              <a:ext cx="28285" cy="64523"/>
            </a:xfrm>
            <a:custGeom>
              <a:avLst/>
              <a:gdLst>
                <a:gd name="T0" fmla="*/ 0 w 60"/>
                <a:gd name="T1" fmla="*/ 6408 h 55"/>
                <a:gd name="T2" fmla="*/ 0 w 60"/>
                <a:gd name="T3" fmla="*/ 25631 h 55"/>
                <a:gd name="T4" fmla="*/ 2117 w 60"/>
                <a:gd name="T5" fmla="*/ 34175 h 55"/>
                <a:gd name="T6" fmla="*/ 4233 w 60"/>
                <a:gd name="T7" fmla="*/ 42719 h 55"/>
                <a:gd name="T8" fmla="*/ 6773 w 60"/>
                <a:gd name="T9" fmla="*/ 48058 h 55"/>
                <a:gd name="T10" fmla="*/ 8890 w 60"/>
                <a:gd name="T11" fmla="*/ 52330 h 55"/>
                <a:gd name="T12" fmla="*/ 11430 w 60"/>
                <a:gd name="T13" fmla="*/ 55534 h 55"/>
                <a:gd name="T14" fmla="*/ 13970 w 60"/>
                <a:gd name="T15" fmla="*/ 57670 h 55"/>
                <a:gd name="T16" fmla="*/ 16933 w 60"/>
                <a:gd name="T17" fmla="*/ 58738 h 55"/>
                <a:gd name="T18" fmla="*/ 19473 w 60"/>
                <a:gd name="T19" fmla="*/ 58738 h 55"/>
                <a:gd name="T20" fmla="*/ 22437 w 60"/>
                <a:gd name="T21" fmla="*/ 55534 h 55"/>
                <a:gd name="T22" fmla="*/ 25400 w 60"/>
                <a:gd name="T23" fmla="*/ 52330 h 55"/>
                <a:gd name="T24" fmla="*/ 21167 w 60"/>
                <a:gd name="T25" fmla="*/ 36311 h 55"/>
                <a:gd name="T26" fmla="*/ 17780 w 60"/>
                <a:gd name="T27" fmla="*/ 23495 h 55"/>
                <a:gd name="T28" fmla="*/ 16510 w 60"/>
                <a:gd name="T29" fmla="*/ 18155 h 55"/>
                <a:gd name="T30" fmla="*/ 14817 w 60"/>
                <a:gd name="T31" fmla="*/ 12816 h 55"/>
                <a:gd name="T32" fmla="*/ 14393 w 60"/>
                <a:gd name="T33" fmla="*/ 6408 h 55"/>
                <a:gd name="T34" fmla="*/ 13970 w 60"/>
                <a:gd name="T35" fmla="*/ 0 h 55"/>
                <a:gd name="T36" fmla="*/ 9737 w 60"/>
                <a:gd name="T37" fmla="*/ 1068 h 55"/>
                <a:gd name="T38" fmla="*/ 6350 w 60"/>
                <a:gd name="T39" fmla="*/ 3204 h 55"/>
                <a:gd name="T40" fmla="*/ 2963 w 60"/>
                <a:gd name="T41" fmla="*/ 5340 h 55"/>
                <a:gd name="T42" fmla="*/ 0 w 60"/>
                <a:gd name="T43" fmla="*/ 6408 h 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0" h="55">
                  <a:moveTo>
                    <a:pt x="0" y="6"/>
                  </a:moveTo>
                  <a:lnTo>
                    <a:pt x="0" y="24"/>
                  </a:lnTo>
                  <a:lnTo>
                    <a:pt x="5" y="32"/>
                  </a:lnTo>
                  <a:lnTo>
                    <a:pt x="10" y="40"/>
                  </a:lnTo>
                  <a:lnTo>
                    <a:pt x="16" y="45"/>
                  </a:lnTo>
                  <a:lnTo>
                    <a:pt x="21" y="49"/>
                  </a:lnTo>
                  <a:lnTo>
                    <a:pt x="27" y="52"/>
                  </a:lnTo>
                  <a:lnTo>
                    <a:pt x="33" y="54"/>
                  </a:lnTo>
                  <a:lnTo>
                    <a:pt x="40" y="55"/>
                  </a:lnTo>
                  <a:lnTo>
                    <a:pt x="46" y="55"/>
                  </a:lnTo>
                  <a:lnTo>
                    <a:pt x="53" y="52"/>
                  </a:lnTo>
                  <a:lnTo>
                    <a:pt x="60" y="49"/>
                  </a:lnTo>
                  <a:lnTo>
                    <a:pt x="50" y="34"/>
                  </a:lnTo>
                  <a:lnTo>
                    <a:pt x="42" y="22"/>
                  </a:lnTo>
                  <a:lnTo>
                    <a:pt x="39" y="17"/>
                  </a:lnTo>
                  <a:lnTo>
                    <a:pt x="35" y="12"/>
                  </a:lnTo>
                  <a:lnTo>
                    <a:pt x="34" y="6"/>
                  </a:lnTo>
                  <a:lnTo>
                    <a:pt x="33" y="0"/>
                  </a:lnTo>
                  <a:lnTo>
                    <a:pt x="23" y="1"/>
                  </a:lnTo>
                  <a:lnTo>
                    <a:pt x="15" y="3"/>
                  </a:lnTo>
                  <a:lnTo>
                    <a:pt x="7" y="5"/>
                  </a:lnTo>
                  <a:lnTo>
                    <a:pt x="0" y="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1" name="Freeform 456"/>
            <p:cNvSpPr>
              <a:spLocks/>
            </p:cNvSpPr>
            <p:nvPr>
              <p:custDataLst>
                <p:tags r:id="rId38"/>
              </p:custDataLst>
            </p:nvPr>
          </p:nvSpPr>
          <p:spPr bwMode="auto">
            <a:xfrm>
              <a:off x="525964" y="2514681"/>
              <a:ext cx="58338" cy="85450"/>
            </a:xfrm>
            <a:custGeom>
              <a:avLst/>
              <a:gdLst>
                <a:gd name="T0" fmla="*/ 32306 w 120"/>
                <a:gd name="T1" fmla="*/ 67802 h 148"/>
                <a:gd name="T2" fmla="*/ 30560 w 120"/>
                <a:gd name="T3" fmla="*/ 68853 h 148"/>
                <a:gd name="T4" fmla="*/ 29250 w 120"/>
                <a:gd name="T5" fmla="*/ 69378 h 148"/>
                <a:gd name="T6" fmla="*/ 27940 w 120"/>
                <a:gd name="T7" fmla="*/ 69904 h 148"/>
                <a:gd name="T8" fmla="*/ 26194 w 120"/>
                <a:gd name="T9" fmla="*/ 69904 h 148"/>
                <a:gd name="T10" fmla="*/ 24448 w 120"/>
                <a:gd name="T11" fmla="*/ 69904 h 148"/>
                <a:gd name="T12" fmla="*/ 23138 w 120"/>
                <a:gd name="T13" fmla="*/ 69378 h 148"/>
                <a:gd name="T14" fmla="*/ 21828 w 120"/>
                <a:gd name="T15" fmla="*/ 68853 h 148"/>
                <a:gd name="T16" fmla="*/ 20519 w 120"/>
                <a:gd name="T17" fmla="*/ 67802 h 148"/>
                <a:gd name="T18" fmla="*/ 17899 w 120"/>
                <a:gd name="T19" fmla="*/ 67276 h 148"/>
                <a:gd name="T20" fmla="*/ 14843 w 120"/>
                <a:gd name="T21" fmla="*/ 65699 h 148"/>
                <a:gd name="T22" fmla="*/ 11351 w 120"/>
                <a:gd name="T23" fmla="*/ 63071 h 148"/>
                <a:gd name="T24" fmla="*/ 8295 w 120"/>
                <a:gd name="T25" fmla="*/ 60443 h 148"/>
                <a:gd name="T26" fmla="*/ 4802 w 120"/>
                <a:gd name="T27" fmla="*/ 56764 h 148"/>
                <a:gd name="T28" fmla="*/ 2619 w 120"/>
                <a:gd name="T29" fmla="*/ 53085 h 148"/>
                <a:gd name="T30" fmla="*/ 1310 w 120"/>
                <a:gd name="T31" fmla="*/ 50983 h 148"/>
                <a:gd name="T32" fmla="*/ 873 w 120"/>
                <a:gd name="T33" fmla="*/ 49406 h 148"/>
                <a:gd name="T34" fmla="*/ 437 w 120"/>
                <a:gd name="T35" fmla="*/ 47304 h 148"/>
                <a:gd name="T36" fmla="*/ 0 w 120"/>
                <a:gd name="T37" fmla="*/ 45727 h 148"/>
                <a:gd name="T38" fmla="*/ 873 w 120"/>
                <a:gd name="T39" fmla="*/ 38368 h 148"/>
                <a:gd name="T40" fmla="*/ 3493 w 120"/>
                <a:gd name="T41" fmla="*/ 28908 h 148"/>
                <a:gd name="T42" fmla="*/ 6112 w 120"/>
                <a:gd name="T43" fmla="*/ 18396 h 148"/>
                <a:gd name="T44" fmla="*/ 8731 w 120"/>
                <a:gd name="T45" fmla="*/ 9461 h 148"/>
                <a:gd name="T46" fmla="*/ 13970 w 120"/>
                <a:gd name="T47" fmla="*/ 8935 h 148"/>
                <a:gd name="T48" fmla="*/ 18336 w 120"/>
                <a:gd name="T49" fmla="*/ 8410 h 148"/>
                <a:gd name="T50" fmla="*/ 22265 w 120"/>
                <a:gd name="T51" fmla="*/ 7358 h 148"/>
                <a:gd name="T52" fmla="*/ 25321 w 120"/>
                <a:gd name="T53" fmla="*/ 5782 h 148"/>
                <a:gd name="T54" fmla="*/ 30560 w 120"/>
                <a:gd name="T55" fmla="*/ 2628 h 148"/>
                <a:gd name="T56" fmla="*/ 34925 w 120"/>
                <a:gd name="T57" fmla="*/ 0 h 148"/>
                <a:gd name="T58" fmla="*/ 37108 w 120"/>
                <a:gd name="T59" fmla="*/ 1051 h 148"/>
                <a:gd name="T60" fmla="*/ 40601 w 120"/>
                <a:gd name="T61" fmla="*/ 3679 h 148"/>
                <a:gd name="T62" fmla="*/ 42784 w 120"/>
                <a:gd name="T63" fmla="*/ 5256 h 148"/>
                <a:gd name="T64" fmla="*/ 44530 w 120"/>
                <a:gd name="T65" fmla="*/ 6833 h 148"/>
                <a:gd name="T66" fmla="*/ 46276 w 120"/>
                <a:gd name="T67" fmla="*/ 8410 h 148"/>
                <a:gd name="T68" fmla="*/ 46713 w 120"/>
                <a:gd name="T69" fmla="*/ 9461 h 148"/>
                <a:gd name="T70" fmla="*/ 43657 w 120"/>
                <a:gd name="T71" fmla="*/ 14717 h 148"/>
                <a:gd name="T72" fmla="*/ 40601 w 120"/>
                <a:gd name="T73" fmla="*/ 19447 h 148"/>
                <a:gd name="T74" fmla="*/ 41474 w 120"/>
                <a:gd name="T75" fmla="*/ 22075 h 148"/>
                <a:gd name="T76" fmla="*/ 42784 w 120"/>
                <a:gd name="T77" fmla="*/ 25754 h 148"/>
                <a:gd name="T78" fmla="*/ 44530 w 120"/>
                <a:gd name="T79" fmla="*/ 29433 h 148"/>
                <a:gd name="T80" fmla="*/ 46713 w 120"/>
                <a:gd name="T81" fmla="*/ 33112 h 148"/>
                <a:gd name="T82" fmla="*/ 50205 w 120"/>
                <a:gd name="T83" fmla="*/ 39420 h 148"/>
                <a:gd name="T84" fmla="*/ 52388 w 120"/>
                <a:gd name="T85" fmla="*/ 41522 h 148"/>
                <a:gd name="T86" fmla="*/ 49332 w 120"/>
                <a:gd name="T87" fmla="*/ 42573 h 148"/>
                <a:gd name="T88" fmla="*/ 46713 w 120"/>
                <a:gd name="T89" fmla="*/ 44150 h 148"/>
                <a:gd name="T90" fmla="*/ 43657 w 120"/>
                <a:gd name="T91" fmla="*/ 45727 h 148"/>
                <a:gd name="T92" fmla="*/ 41910 w 120"/>
                <a:gd name="T93" fmla="*/ 47829 h 148"/>
                <a:gd name="T94" fmla="*/ 39291 w 120"/>
                <a:gd name="T95" fmla="*/ 49931 h 148"/>
                <a:gd name="T96" fmla="*/ 37981 w 120"/>
                <a:gd name="T97" fmla="*/ 52034 h 148"/>
                <a:gd name="T98" fmla="*/ 35798 w 120"/>
                <a:gd name="T99" fmla="*/ 54662 h 148"/>
                <a:gd name="T100" fmla="*/ 34925 w 120"/>
                <a:gd name="T101" fmla="*/ 57290 h 148"/>
                <a:gd name="T102" fmla="*/ 34052 w 120"/>
                <a:gd name="T103" fmla="*/ 59918 h 148"/>
                <a:gd name="T104" fmla="*/ 33616 w 120"/>
                <a:gd name="T105" fmla="*/ 63071 h 148"/>
                <a:gd name="T106" fmla="*/ 33179 w 120"/>
                <a:gd name="T107" fmla="*/ 65699 h 148"/>
                <a:gd name="T108" fmla="*/ 32743 w 120"/>
                <a:gd name="T109" fmla="*/ 68327 h 148"/>
                <a:gd name="T110" fmla="*/ 33179 w 120"/>
                <a:gd name="T111" fmla="*/ 70955 h 148"/>
                <a:gd name="T112" fmla="*/ 33616 w 120"/>
                <a:gd name="T113" fmla="*/ 73583 h 148"/>
                <a:gd name="T114" fmla="*/ 34052 w 120"/>
                <a:gd name="T115" fmla="*/ 75686 h 148"/>
                <a:gd name="T116" fmla="*/ 34925 w 120"/>
                <a:gd name="T117" fmla="*/ 77788 h 148"/>
                <a:gd name="T118" fmla="*/ 32306 w 120"/>
                <a:gd name="T119" fmla="*/ 67802 h 1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0" h="148">
                  <a:moveTo>
                    <a:pt x="74" y="129"/>
                  </a:moveTo>
                  <a:lnTo>
                    <a:pt x="70" y="131"/>
                  </a:lnTo>
                  <a:lnTo>
                    <a:pt x="67" y="132"/>
                  </a:lnTo>
                  <a:lnTo>
                    <a:pt x="64" y="133"/>
                  </a:lnTo>
                  <a:lnTo>
                    <a:pt x="60" y="133"/>
                  </a:lnTo>
                  <a:lnTo>
                    <a:pt x="56" y="133"/>
                  </a:lnTo>
                  <a:lnTo>
                    <a:pt x="53" y="132"/>
                  </a:lnTo>
                  <a:lnTo>
                    <a:pt x="50" y="131"/>
                  </a:lnTo>
                  <a:lnTo>
                    <a:pt x="47" y="129"/>
                  </a:lnTo>
                  <a:lnTo>
                    <a:pt x="41" y="128"/>
                  </a:lnTo>
                  <a:lnTo>
                    <a:pt x="34" y="125"/>
                  </a:lnTo>
                  <a:lnTo>
                    <a:pt x="26" y="120"/>
                  </a:lnTo>
                  <a:lnTo>
                    <a:pt x="19" y="115"/>
                  </a:lnTo>
                  <a:lnTo>
                    <a:pt x="11" y="108"/>
                  </a:lnTo>
                  <a:lnTo>
                    <a:pt x="6" y="101"/>
                  </a:lnTo>
                  <a:lnTo>
                    <a:pt x="3" y="97"/>
                  </a:lnTo>
                  <a:lnTo>
                    <a:pt x="2" y="94"/>
                  </a:lnTo>
                  <a:lnTo>
                    <a:pt x="1" y="90"/>
                  </a:lnTo>
                  <a:lnTo>
                    <a:pt x="0" y="87"/>
                  </a:lnTo>
                  <a:lnTo>
                    <a:pt x="2" y="73"/>
                  </a:lnTo>
                  <a:lnTo>
                    <a:pt x="8" y="55"/>
                  </a:lnTo>
                  <a:lnTo>
                    <a:pt x="14" y="35"/>
                  </a:lnTo>
                  <a:lnTo>
                    <a:pt x="20" y="18"/>
                  </a:lnTo>
                  <a:lnTo>
                    <a:pt x="32" y="17"/>
                  </a:lnTo>
                  <a:lnTo>
                    <a:pt x="42" y="16"/>
                  </a:lnTo>
                  <a:lnTo>
                    <a:pt x="51" y="14"/>
                  </a:lnTo>
                  <a:lnTo>
                    <a:pt x="58" y="11"/>
                  </a:lnTo>
                  <a:lnTo>
                    <a:pt x="70" y="5"/>
                  </a:lnTo>
                  <a:lnTo>
                    <a:pt x="80" y="0"/>
                  </a:lnTo>
                  <a:lnTo>
                    <a:pt x="85" y="2"/>
                  </a:lnTo>
                  <a:lnTo>
                    <a:pt x="93" y="7"/>
                  </a:lnTo>
                  <a:lnTo>
                    <a:pt x="98" y="10"/>
                  </a:lnTo>
                  <a:lnTo>
                    <a:pt x="102" y="13"/>
                  </a:lnTo>
                  <a:lnTo>
                    <a:pt x="106" y="16"/>
                  </a:lnTo>
                  <a:lnTo>
                    <a:pt x="107" y="18"/>
                  </a:lnTo>
                  <a:lnTo>
                    <a:pt x="100" y="28"/>
                  </a:lnTo>
                  <a:lnTo>
                    <a:pt x="93" y="37"/>
                  </a:lnTo>
                  <a:lnTo>
                    <a:pt x="95" y="42"/>
                  </a:lnTo>
                  <a:lnTo>
                    <a:pt x="98" y="49"/>
                  </a:lnTo>
                  <a:lnTo>
                    <a:pt x="102" y="56"/>
                  </a:lnTo>
                  <a:lnTo>
                    <a:pt x="107" y="63"/>
                  </a:lnTo>
                  <a:lnTo>
                    <a:pt x="115" y="75"/>
                  </a:lnTo>
                  <a:lnTo>
                    <a:pt x="120" y="79"/>
                  </a:lnTo>
                  <a:lnTo>
                    <a:pt x="113" y="81"/>
                  </a:lnTo>
                  <a:lnTo>
                    <a:pt x="107" y="84"/>
                  </a:lnTo>
                  <a:lnTo>
                    <a:pt x="100" y="87"/>
                  </a:lnTo>
                  <a:lnTo>
                    <a:pt x="96" y="91"/>
                  </a:lnTo>
                  <a:lnTo>
                    <a:pt x="90" y="95"/>
                  </a:lnTo>
                  <a:lnTo>
                    <a:pt x="87" y="99"/>
                  </a:lnTo>
                  <a:lnTo>
                    <a:pt x="82" y="104"/>
                  </a:lnTo>
                  <a:lnTo>
                    <a:pt x="80" y="109"/>
                  </a:lnTo>
                  <a:lnTo>
                    <a:pt x="78" y="114"/>
                  </a:lnTo>
                  <a:lnTo>
                    <a:pt x="77" y="120"/>
                  </a:lnTo>
                  <a:lnTo>
                    <a:pt x="76" y="125"/>
                  </a:lnTo>
                  <a:lnTo>
                    <a:pt x="75" y="130"/>
                  </a:lnTo>
                  <a:lnTo>
                    <a:pt x="76" y="135"/>
                  </a:lnTo>
                  <a:lnTo>
                    <a:pt x="77" y="140"/>
                  </a:lnTo>
                  <a:lnTo>
                    <a:pt x="78" y="144"/>
                  </a:lnTo>
                  <a:lnTo>
                    <a:pt x="80" y="148"/>
                  </a:lnTo>
                  <a:lnTo>
                    <a:pt x="74" y="12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2" name="Freeform 458"/>
            <p:cNvSpPr>
              <a:spLocks/>
            </p:cNvSpPr>
            <p:nvPr>
              <p:custDataLst>
                <p:tags r:id="rId39"/>
              </p:custDataLst>
            </p:nvPr>
          </p:nvSpPr>
          <p:spPr bwMode="auto">
            <a:xfrm>
              <a:off x="556017" y="2997730"/>
              <a:ext cx="19445" cy="62779"/>
            </a:xfrm>
            <a:custGeom>
              <a:avLst/>
              <a:gdLst>
                <a:gd name="T0" fmla="*/ 3056 w 40"/>
                <a:gd name="T1" fmla="*/ 19050 h 93"/>
                <a:gd name="T2" fmla="*/ 4366 w 40"/>
                <a:gd name="T3" fmla="*/ 18435 h 93"/>
                <a:gd name="T4" fmla="*/ 6112 w 40"/>
                <a:gd name="T5" fmla="*/ 15977 h 93"/>
                <a:gd name="T6" fmla="*/ 8731 w 40"/>
                <a:gd name="T7" fmla="*/ 12290 h 93"/>
                <a:gd name="T8" fmla="*/ 10914 w 40"/>
                <a:gd name="T9" fmla="*/ 9218 h 93"/>
                <a:gd name="T10" fmla="*/ 15279 w 40"/>
                <a:gd name="T11" fmla="*/ 2458 h 93"/>
                <a:gd name="T12" fmla="*/ 17462 w 40"/>
                <a:gd name="T13" fmla="*/ 0 h 93"/>
                <a:gd name="T14" fmla="*/ 16152 w 40"/>
                <a:gd name="T15" fmla="*/ 15977 h 93"/>
                <a:gd name="T16" fmla="*/ 15279 w 40"/>
                <a:gd name="T17" fmla="*/ 32569 h 93"/>
                <a:gd name="T18" fmla="*/ 14843 w 40"/>
                <a:gd name="T19" fmla="*/ 39944 h 93"/>
                <a:gd name="T20" fmla="*/ 14843 w 40"/>
                <a:gd name="T21" fmla="*/ 47318 h 93"/>
                <a:gd name="T22" fmla="*/ 15279 w 40"/>
                <a:gd name="T23" fmla="*/ 50390 h 93"/>
                <a:gd name="T24" fmla="*/ 15716 w 40"/>
                <a:gd name="T25" fmla="*/ 52848 h 93"/>
                <a:gd name="T26" fmla="*/ 16152 w 40"/>
                <a:gd name="T27" fmla="*/ 55306 h 93"/>
                <a:gd name="T28" fmla="*/ 17462 w 40"/>
                <a:gd name="T29" fmla="*/ 57150 h 93"/>
                <a:gd name="T30" fmla="*/ 11350 w 40"/>
                <a:gd name="T31" fmla="*/ 57150 h 93"/>
                <a:gd name="T32" fmla="*/ 5675 w 40"/>
                <a:gd name="T33" fmla="*/ 57150 h 93"/>
                <a:gd name="T34" fmla="*/ 4802 w 40"/>
                <a:gd name="T35" fmla="*/ 56535 h 93"/>
                <a:gd name="T36" fmla="*/ 3492 w 40"/>
                <a:gd name="T37" fmla="*/ 55921 h 93"/>
                <a:gd name="T38" fmla="*/ 2619 w 40"/>
                <a:gd name="T39" fmla="*/ 54077 h 93"/>
                <a:gd name="T40" fmla="*/ 1746 w 40"/>
                <a:gd name="T41" fmla="*/ 52848 h 93"/>
                <a:gd name="T42" fmla="*/ 437 w 40"/>
                <a:gd name="T43" fmla="*/ 49161 h 93"/>
                <a:gd name="T44" fmla="*/ 0 w 40"/>
                <a:gd name="T45" fmla="*/ 44860 h 93"/>
                <a:gd name="T46" fmla="*/ 437 w 40"/>
                <a:gd name="T47" fmla="*/ 39329 h 93"/>
                <a:gd name="T48" fmla="*/ 1310 w 40"/>
                <a:gd name="T49" fmla="*/ 30726 h 93"/>
                <a:gd name="T50" fmla="*/ 2619 w 40"/>
                <a:gd name="T51" fmla="*/ 22737 h 93"/>
                <a:gd name="T52" fmla="*/ 3056 w 40"/>
                <a:gd name="T53" fmla="*/ 19050 h 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0" h="93">
                  <a:moveTo>
                    <a:pt x="7" y="31"/>
                  </a:moveTo>
                  <a:lnTo>
                    <a:pt x="10" y="30"/>
                  </a:lnTo>
                  <a:lnTo>
                    <a:pt x="14" y="26"/>
                  </a:lnTo>
                  <a:lnTo>
                    <a:pt x="20" y="20"/>
                  </a:lnTo>
                  <a:lnTo>
                    <a:pt x="25" y="15"/>
                  </a:lnTo>
                  <a:lnTo>
                    <a:pt x="35" y="4"/>
                  </a:lnTo>
                  <a:lnTo>
                    <a:pt x="40" y="0"/>
                  </a:lnTo>
                  <a:lnTo>
                    <a:pt x="37" y="26"/>
                  </a:lnTo>
                  <a:lnTo>
                    <a:pt x="35" y="53"/>
                  </a:lnTo>
                  <a:lnTo>
                    <a:pt x="34" y="65"/>
                  </a:lnTo>
                  <a:lnTo>
                    <a:pt x="34" y="77"/>
                  </a:lnTo>
                  <a:lnTo>
                    <a:pt x="35" y="82"/>
                  </a:lnTo>
                  <a:lnTo>
                    <a:pt x="36" y="86"/>
                  </a:lnTo>
                  <a:lnTo>
                    <a:pt x="37" y="90"/>
                  </a:lnTo>
                  <a:lnTo>
                    <a:pt x="40" y="93"/>
                  </a:lnTo>
                  <a:lnTo>
                    <a:pt x="26" y="93"/>
                  </a:lnTo>
                  <a:lnTo>
                    <a:pt x="13" y="93"/>
                  </a:lnTo>
                  <a:lnTo>
                    <a:pt x="11" y="92"/>
                  </a:lnTo>
                  <a:lnTo>
                    <a:pt x="8" y="91"/>
                  </a:lnTo>
                  <a:lnTo>
                    <a:pt x="6" y="88"/>
                  </a:lnTo>
                  <a:lnTo>
                    <a:pt x="4" y="86"/>
                  </a:lnTo>
                  <a:lnTo>
                    <a:pt x="1" y="80"/>
                  </a:lnTo>
                  <a:lnTo>
                    <a:pt x="0" y="73"/>
                  </a:lnTo>
                  <a:lnTo>
                    <a:pt x="1" y="64"/>
                  </a:lnTo>
                  <a:lnTo>
                    <a:pt x="3" y="50"/>
                  </a:lnTo>
                  <a:lnTo>
                    <a:pt x="6" y="37"/>
                  </a:lnTo>
                  <a:lnTo>
                    <a:pt x="7" y="3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3" name="Freeform 459"/>
            <p:cNvSpPr>
              <a:spLocks/>
            </p:cNvSpPr>
            <p:nvPr>
              <p:custDataLst>
                <p:tags r:id="rId40"/>
              </p:custDataLst>
            </p:nvPr>
          </p:nvSpPr>
          <p:spPr bwMode="auto">
            <a:xfrm>
              <a:off x="224330" y="2729531"/>
              <a:ext cx="328814" cy="299944"/>
            </a:xfrm>
            <a:custGeom>
              <a:avLst/>
              <a:gdLst>
                <a:gd name="T0" fmla="*/ 66259 w 664"/>
                <a:gd name="T1" fmla="*/ 234570 h 518"/>
                <a:gd name="T2" fmla="*/ 67148 w 664"/>
                <a:gd name="T3" fmla="*/ 227190 h 518"/>
                <a:gd name="T4" fmla="*/ 64925 w 664"/>
                <a:gd name="T5" fmla="*/ 210849 h 518"/>
                <a:gd name="T6" fmla="*/ 67148 w 664"/>
                <a:gd name="T7" fmla="*/ 186075 h 518"/>
                <a:gd name="T8" fmla="*/ 64925 w 664"/>
                <a:gd name="T9" fmla="*/ 157083 h 518"/>
                <a:gd name="T10" fmla="*/ 59589 w 664"/>
                <a:gd name="T11" fmla="*/ 132308 h 518"/>
                <a:gd name="T12" fmla="*/ 48471 w 664"/>
                <a:gd name="T13" fmla="*/ 127037 h 518"/>
                <a:gd name="T14" fmla="*/ 8894 w 664"/>
                <a:gd name="T15" fmla="*/ 101208 h 518"/>
                <a:gd name="T16" fmla="*/ 10673 w 664"/>
                <a:gd name="T17" fmla="*/ 90138 h 518"/>
                <a:gd name="T18" fmla="*/ 16009 w 664"/>
                <a:gd name="T19" fmla="*/ 83813 h 518"/>
                <a:gd name="T20" fmla="*/ 21345 w 664"/>
                <a:gd name="T21" fmla="*/ 78014 h 518"/>
                <a:gd name="T22" fmla="*/ 44469 w 664"/>
                <a:gd name="T23" fmla="*/ 81704 h 518"/>
                <a:gd name="T24" fmla="*/ 55586 w 664"/>
                <a:gd name="T25" fmla="*/ 80123 h 518"/>
                <a:gd name="T26" fmla="*/ 65370 w 664"/>
                <a:gd name="T27" fmla="*/ 82758 h 518"/>
                <a:gd name="T28" fmla="*/ 73374 w 664"/>
                <a:gd name="T29" fmla="*/ 49550 h 518"/>
                <a:gd name="T30" fmla="*/ 82268 w 664"/>
                <a:gd name="T31" fmla="*/ 57456 h 518"/>
                <a:gd name="T32" fmla="*/ 92051 w 664"/>
                <a:gd name="T33" fmla="*/ 57984 h 518"/>
                <a:gd name="T34" fmla="*/ 104947 w 664"/>
                <a:gd name="T35" fmla="*/ 52185 h 518"/>
                <a:gd name="T36" fmla="*/ 117398 w 664"/>
                <a:gd name="T37" fmla="*/ 42170 h 518"/>
                <a:gd name="T38" fmla="*/ 128516 w 664"/>
                <a:gd name="T39" fmla="*/ 30046 h 518"/>
                <a:gd name="T40" fmla="*/ 136965 w 664"/>
                <a:gd name="T41" fmla="*/ 16868 h 518"/>
                <a:gd name="T42" fmla="*/ 141412 w 664"/>
                <a:gd name="T43" fmla="*/ 6325 h 518"/>
                <a:gd name="T44" fmla="*/ 164536 w 664"/>
                <a:gd name="T45" fmla="*/ 2108 h 518"/>
                <a:gd name="T46" fmla="*/ 179655 w 664"/>
                <a:gd name="T47" fmla="*/ 16868 h 518"/>
                <a:gd name="T48" fmla="*/ 203224 w 664"/>
                <a:gd name="T49" fmla="*/ 32155 h 518"/>
                <a:gd name="T50" fmla="*/ 227237 w 664"/>
                <a:gd name="T51" fmla="*/ 47441 h 518"/>
                <a:gd name="T52" fmla="*/ 245470 w 664"/>
                <a:gd name="T53" fmla="*/ 56402 h 518"/>
                <a:gd name="T54" fmla="*/ 257032 w 664"/>
                <a:gd name="T55" fmla="*/ 61146 h 518"/>
                <a:gd name="T56" fmla="*/ 277043 w 664"/>
                <a:gd name="T57" fmla="*/ 63782 h 518"/>
                <a:gd name="T58" fmla="*/ 292607 w 664"/>
                <a:gd name="T59" fmla="*/ 71689 h 518"/>
                <a:gd name="T60" fmla="*/ 286826 w 664"/>
                <a:gd name="T61" fmla="*/ 87503 h 518"/>
                <a:gd name="T62" fmla="*/ 275709 w 664"/>
                <a:gd name="T63" fmla="*/ 124401 h 518"/>
                <a:gd name="T64" fmla="*/ 265925 w 664"/>
                <a:gd name="T65" fmla="*/ 143378 h 518"/>
                <a:gd name="T66" fmla="*/ 260144 w 664"/>
                <a:gd name="T67" fmla="*/ 150757 h 518"/>
                <a:gd name="T68" fmla="*/ 266370 w 664"/>
                <a:gd name="T69" fmla="*/ 157083 h 518"/>
                <a:gd name="T70" fmla="*/ 274819 w 664"/>
                <a:gd name="T71" fmla="*/ 161827 h 518"/>
                <a:gd name="T72" fmla="*/ 277043 w 664"/>
                <a:gd name="T73" fmla="*/ 176059 h 518"/>
                <a:gd name="T74" fmla="*/ 275709 w 664"/>
                <a:gd name="T75" fmla="*/ 182912 h 518"/>
                <a:gd name="T76" fmla="*/ 274819 w 664"/>
                <a:gd name="T77" fmla="*/ 196090 h 518"/>
                <a:gd name="T78" fmla="*/ 276598 w 664"/>
                <a:gd name="T79" fmla="*/ 210322 h 518"/>
                <a:gd name="T80" fmla="*/ 281045 w 664"/>
                <a:gd name="T81" fmla="*/ 222973 h 518"/>
                <a:gd name="T82" fmla="*/ 270372 w 664"/>
                <a:gd name="T83" fmla="*/ 240895 h 518"/>
                <a:gd name="T84" fmla="*/ 253029 w 664"/>
                <a:gd name="T85" fmla="*/ 255128 h 518"/>
                <a:gd name="T86" fmla="*/ 241023 w 664"/>
                <a:gd name="T87" fmla="*/ 257763 h 518"/>
                <a:gd name="T88" fmla="*/ 226348 w 664"/>
                <a:gd name="T89" fmla="*/ 253546 h 518"/>
                <a:gd name="T90" fmla="*/ 212118 w 664"/>
                <a:gd name="T91" fmla="*/ 242477 h 518"/>
                <a:gd name="T92" fmla="*/ 205892 w 664"/>
                <a:gd name="T93" fmla="*/ 240368 h 518"/>
                <a:gd name="T94" fmla="*/ 196998 w 664"/>
                <a:gd name="T95" fmla="*/ 240895 h 518"/>
                <a:gd name="T96" fmla="*/ 188104 w 664"/>
                <a:gd name="T97" fmla="*/ 245112 h 518"/>
                <a:gd name="T98" fmla="*/ 180545 w 664"/>
                <a:gd name="T99" fmla="*/ 251438 h 518"/>
                <a:gd name="T100" fmla="*/ 172540 w 664"/>
                <a:gd name="T101" fmla="*/ 265143 h 518"/>
                <a:gd name="T102" fmla="*/ 171206 w 664"/>
                <a:gd name="T103" fmla="*/ 272523 h 518"/>
                <a:gd name="T104" fmla="*/ 148082 w 664"/>
                <a:gd name="T105" fmla="*/ 271469 h 518"/>
                <a:gd name="T106" fmla="*/ 140967 w 664"/>
                <a:gd name="T107" fmla="*/ 267252 h 518"/>
                <a:gd name="T108" fmla="*/ 136520 w 664"/>
                <a:gd name="T109" fmla="*/ 263562 h 518"/>
                <a:gd name="T110" fmla="*/ 131629 w 664"/>
                <a:gd name="T111" fmla="*/ 267779 h 518"/>
                <a:gd name="T112" fmla="*/ 127626 w 664"/>
                <a:gd name="T113" fmla="*/ 271996 h 518"/>
                <a:gd name="T114" fmla="*/ 119177 w 664"/>
                <a:gd name="T115" fmla="*/ 271996 h 518"/>
                <a:gd name="T116" fmla="*/ 100945 w 664"/>
                <a:gd name="T117" fmla="*/ 266725 h 518"/>
                <a:gd name="T118" fmla="*/ 82268 w 664"/>
                <a:gd name="T119" fmla="*/ 256709 h 518"/>
                <a:gd name="T120" fmla="*/ 71151 w 664"/>
                <a:gd name="T121" fmla="*/ 247221 h 518"/>
                <a:gd name="T122" fmla="*/ 64925 w 664"/>
                <a:gd name="T123" fmla="*/ 237206 h 5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664" h="518">
                  <a:moveTo>
                    <a:pt x="146" y="450"/>
                  </a:moveTo>
                  <a:lnTo>
                    <a:pt x="148" y="447"/>
                  </a:lnTo>
                  <a:lnTo>
                    <a:pt x="149" y="445"/>
                  </a:lnTo>
                  <a:lnTo>
                    <a:pt x="150" y="441"/>
                  </a:lnTo>
                  <a:lnTo>
                    <a:pt x="151" y="438"/>
                  </a:lnTo>
                  <a:lnTo>
                    <a:pt x="151" y="431"/>
                  </a:lnTo>
                  <a:lnTo>
                    <a:pt x="150" y="424"/>
                  </a:lnTo>
                  <a:lnTo>
                    <a:pt x="147" y="411"/>
                  </a:lnTo>
                  <a:lnTo>
                    <a:pt x="146" y="400"/>
                  </a:lnTo>
                  <a:lnTo>
                    <a:pt x="147" y="378"/>
                  </a:lnTo>
                  <a:lnTo>
                    <a:pt x="149" y="364"/>
                  </a:lnTo>
                  <a:lnTo>
                    <a:pt x="151" y="353"/>
                  </a:lnTo>
                  <a:lnTo>
                    <a:pt x="152" y="339"/>
                  </a:lnTo>
                  <a:lnTo>
                    <a:pt x="150" y="320"/>
                  </a:lnTo>
                  <a:lnTo>
                    <a:pt x="146" y="298"/>
                  </a:lnTo>
                  <a:lnTo>
                    <a:pt x="141" y="273"/>
                  </a:lnTo>
                  <a:lnTo>
                    <a:pt x="139" y="252"/>
                  </a:lnTo>
                  <a:lnTo>
                    <a:pt x="134" y="251"/>
                  </a:lnTo>
                  <a:lnTo>
                    <a:pt x="127" y="249"/>
                  </a:lnTo>
                  <a:lnTo>
                    <a:pt x="119" y="246"/>
                  </a:lnTo>
                  <a:lnTo>
                    <a:pt x="109" y="241"/>
                  </a:lnTo>
                  <a:lnTo>
                    <a:pt x="87" y="231"/>
                  </a:lnTo>
                  <a:lnTo>
                    <a:pt x="64" y="217"/>
                  </a:lnTo>
                  <a:lnTo>
                    <a:pt x="20" y="192"/>
                  </a:lnTo>
                  <a:lnTo>
                    <a:pt x="0" y="178"/>
                  </a:lnTo>
                  <a:lnTo>
                    <a:pt x="19" y="172"/>
                  </a:lnTo>
                  <a:lnTo>
                    <a:pt x="24" y="171"/>
                  </a:lnTo>
                  <a:lnTo>
                    <a:pt x="28" y="168"/>
                  </a:lnTo>
                  <a:lnTo>
                    <a:pt x="31" y="165"/>
                  </a:lnTo>
                  <a:lnTo>
                    <a:pt x="36" y="159"/>
                  </a:lnTo>
                  <a:lnTo>
                    <a:pt x="39" y="155"/>
                  </a:lnTo>
                  <a:lnTo>
                    <a:pt x="44" y="151"/>
                  </a:lnTo>
                  <a:lnTo>
                    <a:pt x="48" y="148"/>
                  </a:lnTo>
                  <a:lnTo>
                    <a:pt x="52" y="147"/>
                  </a:lnTo>
                  <a:lnTo>
                    <a:pt x="92" y="159"/>
                  </a:lnTo>
                  <a:lnTo>
                    <a:pt x="100" y="155"/>
                  </a:lnTo>
                  <a:lnTo>
                    <a:pt x="108" y="153"/>
                  </a:lnTo>
                  <a:lnTo>
                    <a:pt x="116" y="152"/>
                  </a:lnTo>
                  <a:lnTo>
                    <a:pt x="125" y="152"/>
                  </a:lnTo>
                  <a:lnTo>
                    <a:pt x="132" y="153"/>
                  </a:lnTo>
                  <a:lnTo>
                    <a:pt x="140" y="155"/>
                  </a:lnTo>
                  <a:lnTo>
                    <a:pt x="147" y="157"/>
                  </a:lnTo>
                  <a:lnTo>
                    <a:pt x="152" y="159"/>
                  </a:lnTo>
                  <a:lnTo>
                    <a:pt x="152" y="86"/>
                  </a:lnTo>
                  <a:lnTo>
                    <a:pt x="165" y="94"/>
                  </a:lnTo>
                  <a:lnTo>
                    <a:pt x="175" y="102"/>
                  </a:lnTo>
                  <a:lnTo>
                    <a:pt x="181" y="105"/>
                  </a:lnTo>
                  <a:lnTo>
                    <a:pt x="185" y="109"/>
                  </a:lnTo>
                  <a:lnTo>
                    <a:pt x="192" y="110"/>
                  </a:lnTo>
                  <a:lnTo>
                    <a:pt x="198" y="111"/>
                  </a:lnTo>
                  <a:lnTo>
                    <a:pt x="207" y="110"/>
                  </a:lnTo>
                  <a:lnTo>
                    <a:pt x="217" y="107"/>
                  </a:lnTo>
                  <a:lnTo>
                    <a:pt x="226" y="103"/>
                  </a:lnTo>
                  <a:lnTo>
                    <a:pt x="236" y="99"/>
                  </a:lnTo>
                  <a:lnTo>
                    <a:pt x="246" y="93"/>
                  </a:lnTo>
                  <a:lnTo>
                    <a:pt x="255" y="87"/>
                  </a:lnTo>
                  <a:lnTo>
                    <a:pt x="264" y="80"/>
                  </a:lnTo>
                  <a:lnTo>
                    <a:pt x="273" y="73"/>
                  </a:lnTo>
                  <a:lnTo>
                    <a:pt x="282" y="65"/>
                  </a:lnTo>
                  <a:lnTo>
                    <a:pt x="289" y="57"/>
                  </a:lnTo>
                  <a:lnTo>
                    <a:pt x="297" y="48"/>
                  </a:lnTo>
                  <a:lnTo>
                    <a:pt x="303" y="40"/>
                  </a:lnTo>
                  <a:lnTo>
                    <a:pt x="308" y="32"/>
                  </a:lnTo>
                  <a:lnTo>
                    <a:pt x="313" y="25"/>
                  </a:lnTo>
                  <a:lnTo>
                    <a:pt x="316" y="18"/>
                  </a:lnTo>
                  <a:lnTo>
                    <a:pt x="318" y="12"/>
                  </a:lnTo>
                  <a:lnTo>
                    <a:pt x="337" y="11"/>
                  </a:lnTo>
                  <a:lnTo>
                    <a:pt x="354" y="8"/>
                  </a:lnTo>
                  <a:lnTo>
                    <a:pt x="370" y="4"/>
                  </a:lnTo>
                  <a:lnTo>
                    <a:pt x="385" y="0"/>
                  </a:lnTo>
                  <a:lnTo>
                    <a:pt x="385" y="24"/>
                  </a:lnTo>
                  <a:lnTo>
                    <a:pt x="404" y="32"/>
                  </a:lnTo>
                  <a:lnTo>
                    <a:pt x="422" y="40"/>
                  </a:lnTo>
                  <a:lnTo>
                    <a:pt x="440" y="50"/>
                  </a:lnTo>
                  <a:lnTo>
                    <a:pt x="457" y="61"/>
                  </a:lnTo>
                  <a:lnTo>
                    <a:pt x="475" y="72"/>
                  </a:lnTo>
                  <a:lnTo>
                    <a:pt x="493" y="81"/>
                  </a:lnTo>
                  <a:lnTo>
                    <a:pt x="511" y="90"/>
                  </a:lnTo>
                  <a:lnTo>
                    <a:pt x="531" y="98"/>
                  </a:lnTo>
                  <a:lnTo>
                    <a:pt x="538" y="101"/>
                  </a:lnTo>
                  <a:lnTo>
                    <a:pt x="552" y="107"/>
                  </a:lnTo>
                  <a:lnTo>
                    <a:pt x="561" y="111"/>
                  </a:lnTo>
                  <a:lnTo>
                    <a:pt x="569" y="114"/>
                  </a:lnTo>
                  <a:lnTo>
                    <a:pt x="578" y="116"/>
                  </a:lnTo>
                  <a:lnTo>
                    <a:pt x="584" y="117"/>
                  </a:lnTo>
                  <a:lnTo>
                    <a:pt x="604" y="118"/>
                  </a:lnTo>
                  <a:lnTo>
                    <a:pt x="623" y="121"/>
                  </a:lnTo>
                  <a:lnTo>
                    <a:pt x="644" y="124"/>
                  </a:lnTo>
                  <a:lnTo>
                    <a:pt x="664" y="129"/>
                  </a:lnTo>
                  <a:lnTo>
                    <a:pt x="658" y="136"/>
                  </a:lnTo>
                  <a:lnTo>
                    <a:pt x="654" y="145"/>
                  </a:lnTo>
                  <a:lnTo>
                    <a:pt x="650" y="155"/>
                  </a:lnTo>
                  <a:lnTo>
                    <a:pt x="645" y="166"/>
                  </a:lnTo>
                  <a:lnTo>
                    <a:pt x="638" y="189"/>
                  </a:lnTo>
                  <a:lnTo>
                    <a:pt x="629" y="212"/>
                  </a:lnTo>
                  <a:lnTo>
                    <a:pt x="620" y="236"/>
                  </a:lnTo>
                  <a:lnTo>
                    <a:pt x="609" y="256"/>
                  </a:lnTo>
                  <a:lnTo>
                    <a:pt x="604" y="265"/>
                  </a:lnTo>
                  <a:lnTo>
                    <a:pt x="598" y="272"/>
                  </a:lnTo>
                  <a:lnTo>
                    <a:pt x="591" y="279"/>
                  </a:lnTo>
                  <a:lnTo>
                    <a:pt x="584" y="283"/>
                  </a:lnTo>
                  <a:lnTo>
                    <a:pt x="585" y="286"/>
                  </a:lnTo>
                  <a:lnTo>
                    <a:pt x="588" y="290"/>
                  </a:lnTo>
                  <a:lnTo>
                    <a:pt x="593" y="294"/>
                  </a:lnTo>
                  <a:lnTo>
                    <a:pt x="599" y="298"/>
                  </a:lnTo>
                  <a:lnTo>
                    <a:pt x="606" y="301"/>
                  </a:lnTo>
                  <a:lnTo>
                    <a:pt x="612" y="304"/>
                  </a:lnTo>
                  <a:lnTo>
                    <a:pt x="618" y="307"/>
                  </a:lnTo>
                  <a:lnTo>
                    <a:pt x="623" y="307"/>
                  </a:lnTo>
                  <a:lnTo>
                    <a:pt x="623" y="326"/>
                  </a:lnTo>
                  <a:lnTo>
                    <a:pt x="623" y="334"/>
                  </a:lnTo>
                  <a:lnTo>
                    <a:pt x="622" y="340"/>
                  </a:lnTo>
                  <a:lnTo>
                    <a:pt x="622" y="344"/>
                  </a:lnTo>
                  <a:lnTo>
                    <a:pt x="620" y="347"/>
                  </a:lnTo>
                  <a:lnTo>
                    <a:pt x="618" y="353"/>
                  </a:lnTo>
                  <a:lnTo>
                    <a:pt x="617" y="363"/>
                  </a:lnTo>
                  <a:lnTo>
                    <a:pt x="618" y="372"/>
                  </a:lnTo>
                  <a:lnTo>
                    <a:pt x="618" y="381"/>
                  </a:lnTo>
                  <a:lnTo>
                    <a:pt x="620" y="391"/>
                  </a:lnTo>
                  <a:lnTo>
                    <a:pt x="622" y="399"/>
                  </a:lnTo>
                  <a:lnTo>
                    <a:pt x="624" y="408"/>
                  </a:lnTo>
                  <a:lnTo>
                    <a:pt x="629" y="416"/>
                  </a:lnTo>
                  <a:lnTo>
                    <a:pt x="632" y="423"/>
                  </a:lnTo>
                  <a:lnTo>
                    <a:pt x="638" y="430"/>
                  </a:lnTo>
                  <a:lnTo>
                    <a:pt x="622" y="444"/>
                  </a:lnTo>
                  <a:lnTo>
                    <a:pt x="608" y="457"/>
                  </a:lnTo>
                  <a:lnTo>
                    <a:pt x="593" y="469"/>
                  </a:lnTo>
                  <a:lnTo>
                    <a:pt x="577" y="480"/>
                  </a:lnTo>
                  <a:lnTo>
                    <a:pt x="569" y="484"/>
                  </a:lnTo>
                  <a:lnTo>
                    <a:pt x="561" y="487"/>
                  </a:lnTo>
                  <a:lnTo>
                    <a:pt x="551" y="489"/>
                  </a:lnTo>
                  <a:lnTo>
                    <a:pt x="542" y="489"/>
                  </a:lnTo>
                  <a:lnTo>
                    <a:pt x="532" y="488"/>
                  </a:lnTo>
                  <a:lnTo>
                    <a:pt x="521" y="485"/>
                  </a:lnTo>
                  <a:lnTo>
                    <a:pt x="509" y="481"/>
                  </a:lnTo>
                  <a:lnTo>
                    <a:pt x="497" y="474"/>
                  </a:lnTo>
                  <a:lnTo>
                    <a:pt x="487" y="466"/>
                  </a:lnTo>
                  <a:lnTo>
                    <a:pt x="477" y="460"/>
                  </a:lnTo>
                  <a:lnTo>
                    <a:pt x="473" y="458"/>
                  </a:lnTo>
                  <a:lnTo>
                    <a:pt x="467" y="457"/>
                  </a:lnTo>
                  <a:lnTo>
                    <a:pt x="463" y="456"/>
                  </a:lnTo>
                  <a:lnTo>
                    <a:pt x="457" y="456"/>
                  </a:lnTo>
                  <a:lnTo>
                    <a:pt x="450" y="456"/>
                  </a:lnTo>
                  <a:lnTo>
                    <a:pt x="443" y="457"/>
                  </a:lnTo>
                  <a:lnTo>
                    <a:pt x="436" y="459"/>
                  </a:lnTo>
                  <a:lnTo>
                    <a:pt x="429" y="462"/>
                  </a:lnTo>
                  <a:lnTo>
                    <a:pt x="423" y="465"/>
                  </a:lnTo>
                  <a:lnTo>
                    <a:pt x="417" y="468"/>
                  </a:lnTo>
                  <a:lnTo>
                    <a:pt x="411" y="472"/>
                  </a:lnTo>
                  <a:lnTo>
                    <a:pt x="406" y="477"/>
                  </a:lnTo>
                  <a:lnTo>
                    <a:pt x="397" y="486"/>
                  </a:lnTo>
                  <a:lnTo>
                    <a:pt x="390" y="496"/>
                  </a:lnTo>
                  <a:lnTo>
                    <a:pt x="388" y="503"/>
                  </a:lnTo>
                  <a:lnTo>
                    <a:pt x="386" y="508"/>
                  </a:lnTo>
                  <a:lnTo>
                    <a:pt x="385" y="512"/>
                  </a:lnTo>
                  <a:lnTo>
                    <a:pt x="385" y="517"/>
                  </a:lnTo>
                  <a:lnTo>
                    <a:pt x="364" y="518"/>
                  </a:lnTo>
                  <a:lnTo>
                    <a:pt x="343" y="517"/>
                  </a:lnTo>
                  <a:lnTo>
                    <a:pt x="333" y="515"/>
                  </a:lnTo>
                  <a:lnTo>
                    <a:pt x="325" y="512"/>
                  </a:lnTo>
                  <a:lnTo>
                    <a:pt x="321" y="510"/>
                  </a:lnTo>
                  <a:lnTo>
                    <a:pt x="317" y="507"/>
                  </a:lnTo>
                  <a:lnTo>
                    <a:pt x="314" y="503"/>
                  </a:lnTo>
                  <a:lnTo>
                    <a:pt x="311" y="499"/>
                  </a:lnTo>
                  <a:lnTo>
                    <a:pt x="307" y="500"/>
                  </a:lnTo>
                  <a:lnTo>
                    <a:pt x="303" y="502"/>
                  </a:lnTo>
                  <a:lnTo>
                    <a:pt x="299" y="505"/>
                  </a:lnTo>
                  <a:lnTo>
                    <a:pt x="296" y="508"/>
                  </a:lnTo>
                  <a:lnTo>
                    <a:pt x="293" y="511"/>
                  </a:lnTo>
                  <a:lnTo>
                    <a:pt x="289" y="514"/>
                  </a:lnTo>
                  <a:lnTo>
                    <a:pt x="287" y="516"/>
                  </a:lnTo>
                  <a:lnTo>
                    <a:pt x="285" y="517"/>
                  </a:lnTo>
                  <a:lnTo>
                    <a:pt x="277" y="517"/>
                  </a:lnTo>
                  <a:lnTo>
                    <a:pt x="268" y="516"/>
                  </a:lnTo>
                  <a:lnTo>
                    <a:pt x="259" y="514"/>
                  </a:lnTo>
                  <a:lnTo>
                    <a:pt x="248" y="512"/>
                  </a:lnTo>
                  <a:lnTo>
                    <a:pt x="227" y="506"/>
                  </a:lnTo>
                  <a:lnTo>
                    <a:pt x="205" y="496"/>
                  </a:lnTo>
                  <a:lnTo>
                    <a:pt x="195" y="492"/>
                  </a:lnTo>
                  <a:lnTo>
                    <a:pt x="185" y="487"/>
                  </a:lnTo>
                  <a:lnTo>
                    <a:pt x="175" y="481"/>
                  </a:lnTo>
                  <a:lnTo>
                    <a:pt x="168" y="475"/>
                  </a:lnTo>
                  <a:lnTo>
                    <a:pt x="160" y="469"/>
                  </a:lnTo>
                  <a:lnTo>
                    <a:pt x="153" y="463"/>
                  </a:lnTo>
                  <a:lnTo>
                    <a:pt x="149" y="456"/>
                  </a:lnTo>
                  <a:lnTo>
                    <a:pt x="146" y="45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4" name="Freeform 461"/>
            <p:cNvSpPr>
              <a:spLocks/>
            </p:cNvSpPr>
            <p:nvPr>
              <p:custDataLst>
                <p:tags r:id="rId41"/>
              </p:custDataLst>
            </p:nvPr>
          </p:nvSpPr>
          <p:spPr bwMode="auto">
            <a:xfrm>
              <a:off x="856546" y="3048302"/>
              <a:ext cx="164406" cy="190081"/>
            </a:xfrm>
            <a:custGeom>
              <a:avLst/>
              <a:gdLst>
                <a:gd name="T0" fmla="*/ 102588 w 331"/>
                <a:gd name="T1" fmla="*/ 21167 h 327"/>
                <a:gd name="T2" fmla="*/ 86084 w 331"/>
                <a:gd name="T3" fmla="*/ 29633 h 327"/>
                <a:gd name="T4" fmla="*/ 81178 w 331"/>
                <a:gd name="T5" fmla="*/ 35454 h 327"/>
                <a:gd name="T6" fmla="*/ 80732 w 331"/>
                <a:gd name="T7" fmla="*/ 42863 h 327"/>
                <a:gd name="T8" fmla="*/ 82070 w 331"/>
                <a:gd name="T9" fmla="*/ 49742 h 327"/>
                <a:gd name="T10" fmla="*/ 78948 w 331"/>
                <a:gd name="T11" fmla="*/ 53975 h 327"/>
                <a:gd name="T12" fmla="*/ 74934 w 331"/>
                <a:gd name="T13" fmla="*/ 55563 h 327"/>
                <a:gd name="T14" fmla="*/ 71365 w 331"/>
                <a:gd name="T15" fmla="*/ 51858 h 327"/>
                <a:gd name="T16" fmla="*/ 66459 w 331"/>
                <a:gd name="T17" fmla="*/ 44979 h 327"/>
                <a:gd name="T18" fmla="*/ 56200 w 331"/>
                <a:gd name="T19" fmla="*/ 39158 h 327"/>
                <a:gd name="T20" fmla="*/ 56646 w 331"/>
                <a:gd name="T21" fmla="*/ 50800 h 327"/>
                <a:gd name="T22" fmla="*/ 61999 w 331"/>
                <a:gd name="T23" fmla="*/ 61384 h 327"/>
                <a:gd name="T24" fmla="*/ 68689 w 331"/>
                <a:gd name="T25" fmla="*/ 68263 h 327"/>
                <a:gd name="T26" fmla="*/ 70919 w 331"/>
                <a:gd name="T27" fmla="*/ 68792 h 327"/>
                <a:gd name="T28" fmla="*/ 70919 w 331"/>
                <a:gd name="T29" fmla="*/ 93663 h 327"/>
                <a:gd name="T30" fmla="*/ 70919 w 331"/>
                <a:gd name="T31" fmla="*/ 125413 h 327"/>
                <a:gd name="T32" fmla="*/ 69581 w 331"/>
                <a:gd name="T33" fmla="*/ 132821 h 327"/>
                <a:gd name="T34" fmla="*/ 65567 w 331"/>
                <a:gd name="T35" fmla="*/ 137055 h 327"/>
                <a:gd name="T36" fmla="*/ 64675 w 331"/>
                <a:gd name="T37" fmla="*/ 139700 h 327"/>
                <a:gd name="T38" fmla="*/ 72257 w 331"/>
                <a:gd name="T39" fmla="*/ 146050 h 327"/>
                <a:gd name="T40" fmla="*/ 74488 w 331"/>
                <a:gd name="T41" fmla="*/ 151342 h 327"/>
                <a:gd name="T42" fmla="*/ 69135 w 331"/>
                <a:gd name="T43" fmla="*/ 156105 h 327"/>
                <a:gd name="T44" fmla="*/ 62445 w 331"/>
                <a:gd name="T45" fmla="*/ 157163 h 327"/>
                <a:gd name="T46" fmla="*/ 57984 w 331"/>
                <a:gd name="T47" fmla="*/ 162455 h 327"/>
                <a:gd name="T48" fmla="*/ 56200 w 331"/>
                <a:gd name="T49" fmla="*/ 169863 h 327"/>
                <a:gd name="T50" fmla="*/ 53970 w 331"/>
                <a:gd name="T51" fmla="*/ 158750 h 327"/>
                <a:gd name="T52" fmla="*/ 55308 w 331"/>
                <a:gd name="T53" fmla="*/ 152400 h 327"/>
                <a:gd name="T54" fmla="*/ 48618 w 331"/>
                <a:gd name="T55" fmla="*/ 151342 h 327"/>
                <a:gd name="T56" fmla="*/ 41481 w 331"/>
                <a:gd name="T57" fmla="*/ 154517 h 327"/>
                <a:gd name="T58" fmla="*/ 35237 w 331"/>
                <a:gd name="T59" fmla="*/ 156634 h 327"/>
                <a:gd name="T60" fmla="*/ 32560 w 331"/>
                <a:gd name="T61" fmla="*/ 128059 h 327"/>
                <a:gd name="T62" fmla="*/ 35237 w 331"/>
                <a:gd name="T63" fmla="*/ 114300 h 327"/>
                <a:gd name="T64" fmla="*/ 21410 w 331"/>
                <a:gd name="T65" fmla="*/ 111654 h 327"/>
                <a:gd name="T66" fmla="*/ 12489 w 331"/>
                <a:gd name="T67" fmla="*/ 104775 h 327"/>
                <a:gd name="T68" fmla="*/ 5798 w 331"/>
                <a:gd name="T69" fmla="*/ 91546 h 327"/>
                <a:gd name="T70" fmla="*/ 0 w 331"/>
                <a:gd name="T71" fmla="*/ 68792 h 327"/>
                <a:gd name="T72" fmla="*/ 12489 w 331"/>
                <a:gd name="T73" fmla="*/ 58738 h 327"/>
                <a:gd name="T74" fmla="*/ 22302 w 331"/>
                <a:gd name="T75" fmla="*/ 42863 h 327"/>
                <a:gd name="T76" fmla="*/ 32560 w 331"/>
                <a:gd name="T77" fmla="*/ 29104 h 327"/>
                <a:gd name="T78" fmla="*/ 51294 w 331"/>
                <a:gd name="T79" fmla="*/ 21696 h 327"/>
                <a:gd name="T80" fmla="*/ 80286 w 331"/>
                <a:gd name="T81" fmla="*/ 7408 h 327"/>
                <a:gd name="T82" fmla="*/ 97235 w 331"/>
                <a:gd name="T83" fmla="*/ 3704 h 327"/>
                <a:gd name="T84" fmla="*/ 111062 w 331"/>
                <a:gd name="T85" fmla="*/ 7408 h 327"/>
                <a:gd name="T86" fmla="*/ 120875 w 331"/>
                <a:gd name="T87" fmla="*/ 14288 h 327"/>
                <a:gd name="T88" fmla="*/ 130242 w 331"/>
                <a:gd name="T89" fmla="*/ 15875 h 327"/>
                <a:gd name="T90" fmla="*/ 136932 w 331"/>
                <a:gd name="T91" fmla="*/ 10583 h 327"/>
                <a:gd name="T92" fmla="*/ 145853 w 331"/>
                <a:gd name="T93" fmla="*/ 3175 h 327"/>
                <a:gd name="T94" fmla="*/ 147191 w 331"/>
                <a:gd name="T95" fmla="*/ 16933 h 3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31" h="327">
                  <a:moveTo>
                    <a:pt x="331" y="56"/>
                  </a:moveTo>
                  <a:lnTo>
                    <a:pt x="245" y="37"/>
                  </a:lnTo>
                  <a:lnTo>
                    <a:pt x="230" y="40"/>
                  </a:lnTo>
                  <a:lnTo>
                    <a:pt x="216" y="44"/>
                  </a:lnTo>
                  <a:lnTo>
                    <a:pt x="204" y="50"/>
                  </a:lnTo>
                  <a:lnTo>
                    <a:pt x="193" y="56"/>
                  </a:lnTo>
                  <a:lnTo>
                    <a:pt x="189" y="59"/>
                  </a:lnTo>
                  <a:lnTo>
                    <a:pt x="185" y="63"/>
                  </a:lnTo>
                  <a:lnTo>
                    <a:pt x="182" y="67"/>
                  </a:lnTo>
                  <a:lnTo>
                    <a:pt x="181" y="72"/>
                  </a:lnTo>
                  <a:lnTo>
                    <a:pt x="180" y="77"/>
                  </a:lnTo>
                  <a:lnTo>
                    <a:pt x="181" y="81"/>
                  </a:lnTo>
                  <a:lnTo>
                    <a:pt x="182" y="87"/>
                  </a:lnTo>
                  <a:lnTo>
                    <a:pt x="185" y="92"/>
                  </a:lnTo>
                  <a:lnTo>
                    <a:pt x="184" y="94"/>
                  </a:lnTo>
                  <a:lnTo>
                    <a:pt x="181" y="98"/>
                  </a:lnTo>
                  <a:lnTo>
                    <a:pt x="179" y="101"/>
                  </a:lnTo>
                  <a:lnTo>
                    <a:pt x="177" y="102"/>
                  </a:lnTo>
                  <a:lnTo>
                    <a:pt x="174" y="105"/>
                  </a:lnTo>
                  <a:lnTo>
                    <a:pt x="172" y="105"/>
                  </a:lnTo>
                  <a:lnTo>
                    <a:pt x="168" y="105"/>
                  </a:lnTo>
                  <a:lnTo>
                    <a:pt x="165" y="102"/>
                  </a:lnTo>
                  <a:lnTo>
                    <a:pt x="162" y="100"/>
                  </a:lnTo>
                  <a:lnTo>
                    <a:pt x="160" y="98"/>
                  </a:lnTo>
                  <a:lnTo>
                    <a:pt x="159" y="92"/>
                  </a:lnTo>
                  <a:lnTo>
                    <a:pt x="159" y="86"/>
                  </a:lnTo>
                  <a:lnTo>
                    <a:pt x="149" y="85"/>
                  </a:lnTo>
                  <a:lnTo>
                    <a:pt x="139" y="82"/>
                  </a:lnTo>
                  <a:lnTo>
                    <a:pt x="132" y="79"/>
                  </a:lnTo>
                  <a:lnTo>
                    <a:pt x="126" y="74"/>
                  </a:lnTo>
                  <a:lnTo>
                    <a:pt x="126" y="83"/>
                  </a:lnTo>
                  <a:lnTo>
                    <a:pt x="126" y="92"/>
                  </a:lnTo>
                  <a:lnTo>
                    <a:pt x="127" y="96"/>
                  </a:lnTo>
                  <a:lnTo>
                    <a:pt x="129" y="101"/>
                  </a:lnTo>
                  <a:lnTo>
                    <a:pt x="135" y="109"/>
                  </a:lnTo>
                  <a:lnTo>
                    <a:pt x="139" y="116"/>
                  </a:lnTo>
                  <a:lnTo>
                    <a:pt x="146" y="122"/>
                  </a:lnTo>
                  <a:lnTo>
                    <a:pt x="151" y="127"/>
                  </a:lnTo>
                  <a:lnTo>
                    <a:pt x="154" y="129"/>
                  </a:lnTo>
                  <a:lnTo>
                    <a:pt x="156" y="130"/>
                  </a:lnTo>
                  <a:lnTo>
                    <a:pt x="157" y="130"/>
                  </a:lnTo>
                  <a:lnTo>
                    <a:pt x="159" y="130"/>
                  </a:lnTo>
                  <a:lnTo>
                    <a:pt x="159" y="147"/>
                  </a:lnTo>
                  <a:lnTo>
                    <a:pt x="159" y="163"/>
                  </a:lnTo>
                  <a:lnTo>
                    <a:pt x="159" y="177"/>
                  </a:lnTo>
                  <a:lnTo>
                    <a:pt x="159" y="191"/>
                  </a:lnTo>
                  <a:lnTo>
                    <a:pt x="159" y="213"/>
                  </a:lnTo>
                  <a:lnTo>
                    <a:pt x="159" y="237"/>
                  </a:lnTo>
                  <a:lnTo>
                    <a:pt x="158" y="242"/>
                  </a:lnTo>
                  <a:lnTo>
                    <a:pt x="157" y="247"/>
                  </a:lnTo>
                  <a:lnTo>
                    <a:pt x="156" y="251"/>
                  </a:lnTo>
                  <a:lnTo>
                    <a:pt x="154" y="254"/>
                  </a:lnTo>
                  <a:lnTo>
                    <a:pt x="150" y="257"/>
                  </a:lnTo>
                  <a:lnTo>
                    <a:pt x="147" y="259"/>
                  </a:lnTo>
                  <a:lnTo>
                    <a:pt x="144" y="259"/>
                  </a:lnTo>
                  <a:lnTo>
                    <a:pt x="139" y="259"/>
                  </a:lnTo>
                  <a:lnTo>
                    <a:pt x="145" y="264"/>
                  </a:lnTo>
                  <a:lnTo>
                    <a:pt x="154" y="270"/>
                  </a:lnTo>
                  <a:lnTo>
                    <a:pt x="158" y="274"/>
                  </a:lnTo>
                  <a:lnTo>
                    <a:pt x="162" y="276"/>
                  </a:lnTo>
                  <a:lnTo>
                    <a:pt x="167" y="277"/>
                  </a:lnTo>
                  <a:lnTo>
                    <a:pt x="172" y="278"/>
                  </a:lnTo>
                  <a:lnTo>
                    <a:pt x="167" y="286"/>
                  </a:lnTo>
                  <a:lnTo>
                    <a:pt x="161" y="291"/>
                  </a:lnTo>
                  <a:lnTo>
                    <a:pt x="158" y="293"/>
                  </a:lnTo>
                  <a:lnTo>
                    <a:pt x="155" y="295"/>
                  </a:lnTo>
                  <a:lnTo>
                    <a:pt x="150" y="296"/>
                  </a:lnTo>
                  <a:lnTo>
                    <a:pt x="146" y="296"/>
                  </a:lnTo>
                  <a:lnTo>
                    <a:pt x="140" y="297"/>
                  </a:lnTo>
                  <a:lnTo>
                    <a:pt x="137" y="299"/>
                  </a:lnTo>
                  <a:lnTo>
                    <a:pt x="134" y="302"/>
                  </a:lnTo>
                  <a:lnTo>
                    <a:pt x="130" y="307"/>
                  </a:lnTo>
                  <a:lnTo>
                    <a:pt x="128" y="311"/>
                  </a:lnTo>
                  <a:lnTo>
                    <a:pt x="127" y="316"/>
                  </a:lnTo>
                  <a:lnTo>
                    <a:pt x="126" y="321"/>
                  </a:lnTo>
                  <a:lnTo>
                    <a:pt x="126" y="327"/>
                  </a:lnTo>
                  <a:lnTo>
                    <a:pt x="122" y="311"/>
                  </a:lnTo>
                  <a:lnTo>
                    <a:pt x="121" y="300"/>
                  </a:lnTo>
                  <a:lnTo>
                    <a:pt x="121" y="296"/>
                  </a:lnTo>
                  <a:lnTo>
                    <a:pt x="122" y="292"/>
                  </a:lnTo>
                  <a:lnTo>
                    <a:pt x="124" y="288"/>
                  </a:lnTo>
                  <a:lnTo>
                    <a:pt x="126" y="284"/>
                  </a:lnTo>
                  <a:lnTo>
                    <a:pt x="116" y="284"/>
                  </a:lnTo>
                  <a:lnTo>
                    <a:pt x="109" y="286"/>
                  </a:lnTo>
                  <a:lnTo>
                    <a:pt x="103" y="288"/>
                  </a:lnTo>
                  <a:lnTo>
                    <a:pt x="98" y="290"/>
                  </a:lnTo>
                  <a:lnTo>
                    <a:pt x="93" y="292"/>
                  </a:lnTo>
                  <a:lnTo>
                    <a:pt x="89" y="294"/>
                  </a:lnTo>
                  <a:lnTo>
                    <a:pt x="83" y="295"/>
                  </a:lnTo>
                  <a:lnTo>
                    <a:pt x="79" y="296"/>
                  </a:lnTo>
                  <a:lnTo>
                    <a:pt x="78" y="272"/>
                  </a:lnTo>
                  <a:lnTo>
                    <a:pt x="74" y="251"/>
                  </a:lnTo>
                  <a:lnTo>
                    <a:pt x="73" y="242"/>
                  </a:lnTo>
                  <a:lnTo>
                    <a:pt x="73" y="234"/>
                  </a:lnTo>
                  <a:lnTo>
                    <a:pt x="76" y="225"/>
                  </a:lnTo>
                  <a:lnTo>
                    <a:pt x="79" y="216"/>
                  </a:lnTo>
                  <a:lnTo>
                    <a:pt x="68" y="216"/>
                  </a:lnTo>
                  <a:lnTo>
                    <a:pt x="57" y="213"/>
                  </a:lnTo>
                  <a:lnTo>
                    <a:pt x="48" y="211"/>
                  </a:lnTo>
                  <a:lnTo>
                    <a:pt x="40" y="207"/>
                  </a:lnTo>
                  <a:lnTo>
                    <a:pt x="34" y="203"/>
                  </a:lnTo>
                  <a:lnTo>
                    <a:pt x="28" y="198"/>
                  </a:lnTo>
                  <a:lnTo>
                    <a:pt x="23" y="193"/>
                  </a:lnTo>
                  <a:lnTo>
                    <a:pt x="20" y="187"/>
                  </a:lnTo>
                  <a:lnTo>
                    <a:pt x="13" y="173"/>
                  </a:lnTo>
                  <a:lnTo>
                    <a:pt x="9" y="158"/>
                  </a:lnTo>
                  <a:lnTo>
                    <a:pt x="4" y="144"/>
                  </a:lnTo>
                  <a:lnTo>
                    <a:pt x="0" y="130"/>
                  </a:lnTo>
                  <a:lnTo>
                    <a:pt x="10" y="124"/>
                  </a:lnTo>
                  <a:lnTo>
                    <a:pt x="19" y="118"/>
                  </a:lnTo>
                  <a:lnTo>
                    <a:pt x="28" y="111"/>
                  </a:lnTo>
                  <a:lnTo>
                    <a:pt x="37" y="101"/>
                  </a:lnTo>
                  <a:lnTo>
                    <a:pt x="45" y="92"/>
                  </a:lnTo>
                  <a:lnTo>
                    <a:pt x="50" y="81"/>
                  </a:lnTo>
                  <a:lnTo>
                    <a:pt x="56" y="69"/>
                  </a:lnTo>
                  <a:lnTo>
                    <a:pt x="59" y="56"/>
                  </a:lnTo>
                  <a:lnTo>
                    <a:pt x="73" y="55"/>
                  </a:lnTo>
                  <a:lnTo>
                    <a:pt x="88" y="52"/>
                  </a:lnTo>
                  <a:lnTo>
                    <a:pt x="102" y="47"/>
                  </a:lnTo>
                  <a:lnTo>
                    <a:pt x="115" y="41"/>
                  </a:lnTo>
                  <a:lnTo>
                    <a:pt x="140" y="29"/>
                  </a:lnTo>
                  <a:lnTo>
                    <a:pt x="166" y="19"/>
                  </a:lnTo>
                  <a:lnTo>
                    <a:pt x="180" y="14"/>
                  </a:lnTo>
                  <a:lnTo>
                    <a:pt x="192" y="10"/>
                  </a:lnTo>
                  <a:lnTo>
                    <a:pt x="205" y="8"/>
                  </a:lnTo>
                  <a:lnTo>
                    <a:pt x="218" y="7"/>
                  </a:lnTo>
                  <a:lnTo>
                    <a:pt x="230" y="8"/>
                  </a:lnTo>
                  <a:lnTo>
                    <a:pt x="240" y="10"/>
                  </a:lnTo>
                  <a:lnTo>
                    <a:pt x="249" y="14"/>
                  </a:lnTo>
                  <a:lnTo>
                    <a:pt x="257" y="19"/>
                  </a:lnTo>
                  <a:lnTo>
                    <a:pt x="264" y="23"/>
                  </a:lnTo>
                  <a:lnTo>
                    <a:pt x="271" y="27"/>
                  </a:lnTo>
                  <a:lnTo>
                    <a:pt x="278" y="30"/>
                  </a:lnTo>
                  <a:lnTo>
                    <a:pt x="285" y="31"/>
                  </a:lnTo>
                  <a:lnTo>
                    <a:pt x="292" y="30"/>
                  </a:lnTo>
                  <a:lnTo>
                    <a:pt x="297" y="28"/>
                  </a:lnTo>
                  <a:lnTo>
                    <a:pt x="303" y="24"/>
                  </a:lnTo>
                  <a:lnTo>
                    <a:pt x="307" y="20"/>
                  </a:lnTo>
                  <a:lnTo>
                    <a:pt x="316" y="10"/>
                  </a:lnTo>
                  <a:lnTo>
                    <a:pt x="325" y="0"/>
                  </a:lnTo>
                  <a:lnTo>
                    <a:pt x="327" y="6"/>
                  </a:lnTo>
                  <a:lnTo>
                    <a:pt x="329" y="14"/>
                  </a:lnTo>
                  <a:lnTo>
                    <a:pt x="330" y="23"/>
                  </a:lnTo>
                  <a:lnTo>
                    <a:pt x="330" y="32"/>
                  </a:lnTo>
                  <a:lnTo>
                    <a:pt x="331" y="49"/>
                  </a:lnTo>
                  <a:lnTo>
                    <a:pt x="331" y="5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5" name="Freeform 462"/>
            <p:cNvSpPr>
              <a:spLocks/>
            </p:cNvSpPr>
            <p:nvPr>
              <p:custDataLst>
                <p:tags r:id="rId42"/>
              </p:custDataLst>
            </p:nvPr>
          </p:nvSpPr>
          <p:spPr bwMode="auto">
            <a:xfrm>
              <a:off x="950240" y="3259309"/>
              <a:ext cx="77784" cy="62779"/>
            </a:xfrm>
            <a:custGeom>
              <a:avLst/>
              <a:gdLst>
                <a:gd name="T0" fmla="*/ 0 w 153"/>
                <a:gd name="T1" fmla="*/ 0 h 49"/>
                <a:gd name="T2" fmla="*/ 20088 w 153"/>
                <a:gd name="T3" fmla="*/ 2333 h 49"/>
                <a:gd name="T4" fmla="*/ 37892 w 153"/>
                <a:gd name="T5" fmla="*/ 6998 h 49"/>
                <a:gd name="T6" fmla="*/ 47023 w 153"/>
                <a:gd name="T7" fmla="*/ 9331 h 49"/>
                <a:gd name="T8" fmla="*/ 55241 w 153"/>
                <a:gd name="T9" fmla="*/ 8164 h 49"/>
                <a:gd name="T10" fmla="*/ 59350 w 153"/>
                <a:gd name="T11" fmla="*/ 6998 h 49"/>
                <a:gd name="T12" fmla="*/ 62545 w 153"/>
                <a:gd name="T13" fmla="*/ 5832 h 49"/>
                <a:gd name="T14" fmla="*/ 66198 w 153"/>
                <a:gd name="T15" fmla="*/ 3499 h 49"/>
                <a:gd name="T16" fmla="*/ 69850 w 153"/>
                <a:gd name="T17" fmla="*/ 0 h 49"/>
                <a:gd name="T18" fmla="*/ 69850 w 153"/>
                <a:gd name="T19" fmla="*/ 10497 h 49"/>
                <a:gd name="T20" fmla="*/ 69850 w 153"/>
                <a:gd name="T21" fmla="*/ 29158 h 49"/>
                <a:gd name="T22" fmla="*/ 65285 w 153"/>
                <a:gd name="T23" fmla="*/ 36156 h 49"/>
                <a:gd name="T24" fmla="*/ 60719 w 153"/>
                <a:gd name="T25" fmla="*/ 41988 h 49"/>
                <a:gd name="T26" fmla="*/ 56610 w 153"/>
                <a:gd name="T27" fmla="*/ 46653 h 49"/>
                <a:gd name="T28" fmla="*/ 52045 w 153"/>
                <a:gd name="T29" fmla="*/ 51318 h 49"/>
                <a:gd name="T30" fmla="*/ 48393 w 153"/>
                <a:gd name="T31" fmla="*/ 53651 h 49"/>
                <a:gd name="T32" fmla="*/ 45197 w 153"/>
                <a:gd name="T33" fmla="*/ 55984 h 49"/>
                <a:gd name="T34" fmla="*/ 42001 w 153"/>
                <a:gd name="T35" fmla="*/ 57150 h 49"/>
                <a:gd name="T36" fmla="*/ 39719 w 153"/>
                <a:gd name="T37" fmla="*/ 57150 h 49"/>
                <a:gd name="T38" fmla="*/ 32871 w 153"/>
                <a:gd name="T39" fmla="*/ 55984 h 49"/>
                <a:gd name="T40" fmla="*/ 27392 w 153"/>
                <a:gd name="T41" fmla="*/ 53651 h 49"/>
                <a:gd name="T42" fmla="*/ 22827 w 153"/>
                <a:gd name="T43" fmla="*/ 50152 h 49"/>
                <a:gd name="T44" fmla="*/ 18718 w 153"/>
                <a:gd name="T45" fmla="*/ 44320 h 49"/>
                <a:gd name="T46" fmla="*/ 10044 w 153"/>
                <a:gd name="T47" fmla="*/ 33823 h 49"/>
                <a:gd name="T48" fmla="*/ 0 w 153"/>
                <a:gd name="T49" fmla="*/ 22160 h 49"/>
                <a:gd name="T50" fmla="*/ 0 w 153"/>
                <a:gd name="T51" fmla="*/ 0 h 4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49">
                  <a:moveTo>
                    <a:pt x="0" y="0"/>
                  </a:moveTo>
                  <a:lnTo>
                    <a:pt x="44" y="2"/>
                  </a:lnTo>
                  <a:lnTo>
                    <a:pt x="83" y="6"/>
                  </a:lnTo>
                  <a:lnTo>
                    <a:pt x="103" y="8"/>
                  </a:lnTo>
                  <a:lnTo>
                    <a:pt x="121" y="7"/>
                  </a:lnTo>
                  <a:lnTo>
                    <a:pt x="130" y="6"/>
                  </a:lnTo>
                  <a:lnTo>
                    <a:pt x="137" y="5"/>
                  </a:lnTo>
                  <a:lnTo>
                    <a:pt x="145" y="3"/>
                  </a:lnTo>
                  <a:lnTo>
                    <a:pt x="153" y="0"/>
                  </a:lnTo>
                  <a:lnTo>
                    <a:pt x="153" y="9"/>
                  </a:lnTo>
                  <a:lnTo>
                    <a:pt x="153" y="25"/>
                  </a:lnTo>
                  <a:lnTo>
                    <a:pt x="143" y="31"/>
                  </a:lnTo>
                  <a:lnTo>
                    <a:pt x="133" y="36"/>
                  </a:lnTo>
                  <a:lnTo>
                    <a:pt x="124" y="40"/>
                  </a:lnTo>
                  <a:lnTo>
                    <a:pt x="114" y="44"/>
                  </a:lnTo>
                  <a:lnTo>
                    <a:pt x="106" y="46"/>
                  </a:lnTo>
                  <a:lnTo>
                    <a:pt x="99" y="48"/>
                  </a:lnTo>
                  <a:lnTo>
                    <a:pt x="92" y="49"/>
                  </a:lnTo>
                  <a:lnTo>
                    <a:pt x="87" y="49"/>
                  </a:lnTo>
                  <a:lnTo>
                    <a:pt x="72" y="48"/>
                  </a:lnTo>
                  <a:lnTo>
                    <a:pt x="60" y="46"/>
                  </a:lnTo>
                  <a:lnTo>
                    <a:pt x="50" y="43"/>
                  </a:lnTo>
                  <a:lnTo>
                    <a:pt x="41" y="38"/>
                  </a:lnTo>
                  <a:lnTo>
                    <a:pt x="22" y="29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6" name="Freeform 469"/>
            <p:cNvSpPr>
              <a:spLocks/>
            </p:cNvSpPr>
            <p:nvPr>
              <p:custDataLst>
                <p:tags r:id="rId43"/>
              </p:custDataLst>
            </p:nvPr>
          </p:nvSpPr>
          <p:spPr bwMode="auto">
            <a:xfrm>
              <a:off x="819421" y="2500730"/>
              <a:ext cx="180317" cy="73242"/>
            </a:xfrm>
            <a:custGeom>
              <a:avLst/>
              <a:gdLst>
                <a:gd name="T0" fmla="*/ 109409 w 370"/>
                <a:gd name="T1" fmla="*/ 60473 h 129"/>
                <a:gd name="T2" fmla="*/ 112910 w 370"/>
                <a:gd name="T3" fmla="*/ 61506 h 129"/>
                <a:gd name="T4" fmla="*/ 121225 w 370"/>
                <a:gd name="T5" fmla="*/ 63574 h 129"/>
                <a:gd name="T6" fmla="*/ 129102 w 370"/>
                <a:gd name="T7" fmla="*/ 65641 h 129"/>
                <a:gd name="T8" fmla="*/ 132603 w 370"/>
                <a:gd name="T9" fmla="*/ 66675 h 129"/>
                <a:gd name="T10" fmla="*/ 161925 w 370"/>
                <a:gd name="T11" fmla="*/ 50135 h 129"/>
                <a:gd name="T12" fmla="*/ 156673 w 370"/>
                <a:gd name="T13" fmla="*/ 38765 h 129"/>
                <a:gd name="T14" fmla="*/ 150984 w 370"/>
                <a:gd name="T15" fmla="*/ 24809 h 129"/>
                <a:gd name="T16" fmla="*/ 146608 w 370"/>
                <a:gd name="T17" fmla="*/ 13955 h 129"/>
                <a:gd name="T18" fmla="*/ 144420 w 370"/>
                <a:gd name="T19" fmla="*/ 9303 h 129"/>
                <a:gd name="T20" fmla="*/ 131291 w 370"/>
                <a:gd name="T21" fmla="*/ 7753 h 129"/>
                <a:gd name="T22" fmla="*/ 112472 w 370"/>
                <a:gd name="T23" fmla="*/ 4652 h 129"/>
                <a:gd name="T24" fmla="*/ 93654 w 370"/>
                <a:gd name="T25" fmla="*/ 1034 h 129"/>
                <a:gd name="T26" fmla="*/ 80087 w 370"/>
                <a:gd name="T27" fmla="*/ 0 h 129"/>
                <a:gd name="T28" fmla="*/ 78337 w 370"/>
                <a:gd name="T29" fmla="*/ 0 h 129"/>
                <a:gd name="T30" fmla="*/ 77024 w 370"/>
                <a:gd name="T31" fmla="*/ 517 h 129"/>
                <a:gd name="T32" fmla="*/ 75273 w 370"/>
                <a:gd name="T33" fmla="*/ 1034 h 129"/>
                <a:gd name="T34" fmla="*/ 74398 w 370"/>
                <a:gd name="T35" fmla="*/ 1551 h 129"/>
                <a:gd name="T36" fmla="*/ 70897 w 370"/>
                <a:gd name="T37" fmla="*/ 3618 h 129"/>
                <a:gd name="T38" fmla="*/ 65645 w 370"/>
                <a:gd name="T39" fmla="*/ 6202 h 129"/>
                <a:gd name="T40" fmla="*/ 64332 w 370"/>
                <a:gd name="T41" fmla="*/ 10854 h 129"/>
                <a:gd name="T42" fmla="*/ 61269 w 370"/>
                <a:gd name="T43" fmla="*/ 18090 h 129"/>
                <a:gd name="T44" fmla="*/ 58643 w 370"/>
                <a:gd name="T45" fmla="*/ 24809 h 129"/>
                <a:gd name="T46" fmla="*/ 57330 w 370"/>
                <a:gd name="T47" fmla="*/ 28427 h 129"/>
                <a:gd name="T48" fmla="*/ 53391 w 370"/>
                <a:gd name="T49" fmla="*/ 27910 h 129"/>
                <a:gd name="T50" fmla="*/ 48578 w 370"/>
                <a:gd name="T51" fmla="*/ 25326 h 129"/>
                <a:gd name="T52" fmla="*/ 42888 w 370"/>
                <a:gd name="T53" fmla="*/ 22742 h 129"/>
                <a:gd name="T54" fmla="*/ 36761 w 370"/>
                <a:gd name="T55" fmla="*/ 19641 h 129"/>
                <a:gd name="T56" fmla="*/ 26258 w 370"/>
                <a:gd name="T57" fmla="*/ 13438 h 129"/>
                <a:gd name="T58" fmla="*/ 19256 w 370"/>
                <a:gd name="T59" fmla="*/ 9303 h 129"/>
                <a:gd name="T60" fmla="*/ 14004 w 370"/>
                <a:gd name="T61" fmla="*/ 12922 h 129"/>
                <a:gd name="T62" fmla="*/ 9190 w 370"/>
                <a:gd name="T63" fmla="*/ 17056 h 129"/>
                <a:gd name="T64" fmla="*/ 7002 w 370"/>
                <a:gd name="T65" fmla="*/ 19124 h 129"/>
                <a:gd name="T66" fmla="*/ 5252 w 370"/>
                <a:gd name="T67" fmla="*/ 21191 h 129"/>
                <a:gd name="T68" fmla="*/ 3939 w 370"/>
                <a:gd name="T69" fmla="*/ 23776 h 129"/>
                <a:gd name="T70" fmla="*/ 2188 w 370"/>
                <a:gd name="T71" fmla="*/ 26877 h 129"/>
                <a:gd name="T72" fmla="*/ 1313 w 370"/>
                <a:gd name="T73" fmla="*/ 29461 h 129"/>
                <a:gd name="T74" fmla="*/ 438 w 370"/>
                <a:gd name="T75" fmla="*/ 32562 h 129"/>
                <a:gd name="T76" fmla="*/ 0 w 370"/>
                <a:gd name="T77" fmla="*/ 35663 h 129"/>
                <a:gd name="T78" fmla="*/ 0 w 370"/>
                <a:gd name="T79" fmla="*/ 38765 h 129"/>
                <a:gd name="T80" fmla="*/ 438 w 370"/>
                <a:gd name="T81" fmla="*/ 42383 h 129"/>
                <a:gd name="T82" fmla="*/ 1313 w 370"/>
                <a:gd name="T83" fmla="*/ 45484 h 129"/>
                <a:gd name="T84" fmla="*/ 2626 w 370"/>
                <a:gd name="T85" fmla="*/ 49619 h 129"/>
                <a:gd name="T86" fmla="*/ 4814 w 370"/>
                <a:gd name="T87" fmla="*/ 53237 h 129"/>
                <a:gd name="T88" fmla="*/ 8753 w 370"/>
                <a:gd name="T89" fmla="*/ 52203 h 129"/>
                <a:gd name="T90" fmla="*/ 14442 w 370"/>
                <a:gd name="T91" fmla="*/ 51169 h 129"/>
                <a:gd name="T92" fmla="*/ 21882 w 370"/>
                <a:gd name="T93" fmla="*/ 50135 h 129"/>
                <a:gd name="T94" fmla="*/ 30197 w 370"/>
                <a:gd name="T95" fmla="*/ 49102 h 129"/>
                <a:gd name="T96" fmla="*/ 44639 w 370"/>
                <a:gd name="T97" fmla="*/ 47551 h 129"/>
                <a:gd name="T98" fmla="*/ 51203 w 370"/>
                <a:gd name="T99" fmla="*/ 47034 h 129"/>
                <a:gd name="T100" fmla="*/ 59956 w 370"/>
                <a:gd name="T101" fmla="*/ 47551 h 129"/>
                <a:gd name="T102" fmla="*/ 66521 w 370"/>
                <a:gd name="T103" fmla="*/ 48585 h 129"/>
                <a:gd name="T104" fmla="*/ 72647 w 370"/>
                <a:gd name="T105" fmla="*/ 50135 h 129"/>
                <a:gd name="T106" fmla="*/ 77461 w 370"/>
                <a:gd name="T107" fmla="*/ 51686 h 129"/>
                <a:gd name="T108" fmla="*/ 82713 w 370"/>
                <a:gd name="T109" fmla="*/ 53753 h 129"/>
                <a:gd name="T110" fmla="*/ 87965 w 370"/>
                <a:gd name="T111" fmla="*/ 55821 h 129"/>
                <a:gd name="T112" fmla="*/ 94967 w 370"/>
                <a:gd name="T113" fmla="*/ 56855 h 129"/>
                <a:gd name="T114" fmla="*/ 103720 w 370"/>
                <a:gd name="T115" fmla="*/ 57372 h 129"/>
                <a:gd name="T116" fmla="*/ 103720 w 370"/>
                <a:gd name="T117" fmla="*/ 60473 h 129"/>
                <a:gd name="T118" fmla="*/ 109409 w 370"/>
                <a:gd name="T119" fmla="*/ 60473 h 1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70" h="129">
                  <a:moveTo>
                    <a:pt x="250" y="117"/>
                  </a:moveTo>
                  <a:lnTo>
                    <a:pt x="258" y="119"/>
                  </a:lnTo>
                  <a:lnTo>
                    <a:pt x="277" y="123"/>
                  </a:lnTo>
                  <a:lnTo>
                    <a:pt x="295" y="127"/>
                  </a:lnTo>
                  <a:lnTo>
                    <a:pt x="303" y="129"/>
                  </a:lnTo>
                  <a:lnTo>
                    <a:pt x="370" y="97"/>
                  </a:lnTo>
                  <a:lnTo>
                    <a:pt x="358" y="75"/>
                  </a:lnTo>
                  <a:lnTo>
                    <a:pt x="345" y="48"/>
                  </a:lnTo>
                  <a:lnTo>
                    <a:pt x="335" y="27"/>
                  </a:lnTo>
                  <a:lnTo>
                    <a:pt x="330" y="18"/>
                  </a:lnTo>
                  <a:lnTo>
                    <a:pt x="300" y="15"/>
                  </a:lnTo>
                  <a:lnTo>
                    <a:pt x="257" y="9"/>
                  </a:lnTo>
                  <a:lnTo>
                    <a:pt x="214" y="2"/>
                  </a:lnTo>
                  <a:lnTo>
                    <a:pt x="183" y="0"/>
                  </a:lnTo>
                  <a:lnTo>
                    <a:pt x="179" y="0"/>
                  </a:lnTo>
                  <a:lnTo>
                    <a:pt x="176" y="1"/>
                  </a:lnTo>
                  <a:lnTo>
                    <a:pt x="172" y="2"/>
                  </a:lnTo>
                  <a:lnTo>
                    <a:pt x="170" y="3"/>
                  </a:lnTo>
                  <a:lnTo>
                    <a:pt x="162" y="7"/>
                  </a:lnTo>
                  <a:lnTo>
                    <a:pt x="150" y="12"/>
                  </a:lnTo>
                  <a:lnTo>
                    <a:pt x="147" y="21"/>
                  </a:lnTo>
                  <a:lnTo>
                    <a:pt x="140" y="35"/>
                  </a:lnTo>
                  <a:lnTo>
                    <a:pt x="134" y="48"/>
                  </a:lnTo>
                  <a:lnTo>
                    <a:pt x="131" y="55"/>
                  </a:lnTo>
                  <a:lnTo>
                    <a:pt x="122" y="54"/>
                  </a:lnTo>
                  <a:lnTo>
                    <a:pt x="111" y="49"/>
                  </a:lnTo>
                  <a:lnTo>
                    <a:pt x="98" y="44"/>
                  </a:lnTo>
                  <a:lnTo>
                    <a:pt x="84" y="38"/>
                  </a:lnTo>
                  <a:lnTo>
                    <a:pt x="60" y="26"/>
                  </a:lnTo>
                  <a:lnTo>
                    <a:pt x="44" y="18"/>
                  </a:lnTo>
                  <a:lnTo>
                    <a:pt x="32" y="25"/>
                  </a:lnTo>
                  <a:lnTo>
                    <a:pt x="21" y="33"/>
                  </a:lnTo>
                  <a:lnTo>
                    <a:pt x="16" y="37"/>
                  </a:lnTo>
                  <a:lnTo>
                    <a:pt x="12" y="41"/>
                  </a:lnTo>
                  <a:lnTo>
                    <a:pt x="9" y="46"/>
                  </a:lnTo>
                  <a:lnTo>
                    <a:pt x="5" y="52"/>
                  </a:lnTo>
                  <a:lnTo>
                    <a:pt x="3" y="57"/>
                  </a:lnTo>
                  <a:lnTo>
                    <a:pt x="1" y="63"/>
                  </a:lnTo>
                  <a:lnTo>
                    <a:pt x="0" y="69"/>
                  </a:lnTo>
                  <a:lnTo>
                    <a:pt x="0" y="75"/>
                  </a:lnTo>
                  <a:lnTo>
                    <a:pt x="1" y="82"/>
                  </a:lnTo>
                  <a:lnTo>
                    <a:pt x="3" y="88"/>
                  </a:lnTo>
                  <a:lnTo>
                    <a:pt x="6" y="96"/>
                  </a:lnTo>
                  <a:lnTo>
                    <a:pt x="11" y="103"/>
                  </a:lnTo>
                  <a:lnTo>
                    <a:pt x="20" y="101"/>
                  </a:lnTo>
                  <a:lnTo>
                    <a:pt x="33" y="99"/>
                  </a:lnTo>
                  <a:lnTo>
                    <a:pt x="50" y="97"/>
                  </a:lnTo>
                  <a:lnTo>
                    <a:pt x="69" y="95"/>
                  </a:lnTo>
                  <a:lnTo>
                    <a:pt x="102" y="92"/>
                  </a:lnTo>
                  <a:lnTo>
                    <a:pt x="117" y="91"/>
                  </a:lnTo>
                  <a:lnTo>
                    <a:pt x="137" y="92"/>
                  </a:lnTo>
                  <a:lnTo>
                    <a:pt x="152" y="94"/>
                  </a:lnTo>
                  <a:lnTo>
                    <a:pt x="166" y="97"/>
                  </a:lnTo>
                  <a:lnTo>
                    <a:pt x="177" y="100"/>
                  </a:lnTo>
                  <a:lnTo>
                    <a:pt x="189" y="104"/>
                  </a:lnTo>
                  <a:lnTo>
                    <a:pt x="201" y="108"/>
                  </a:lnTo>
                  <a:lnTo>
                    <a:pt x="217" y="110"/>
                  </a:lnTo>
                  <a:lnTo>
                    <a:pt x="237" y="111"/>
                  </a:lnTo>
                  <a:lnTo>
                    <a:pt x="237" y="117"/>
                  </a:lnTo>
                  <a:lnTo>
                    <a:pt x="250" y="11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7" name="Freeform 472"/>
            <p:cNvSpPr>
              <a:spLocks/>
            </p:cNvSpPr>
            <p:nvPr>
              <p:custDataLst>
                <p:tags r:id="rId44"/>
              </p:custDataLst>
            </p:nvPr>
          </p:nvSpPr>
          <p:spPr bwMode="auto">
            <a:xfrm>
              <a:off x="817654" y="2553046"/>
              <a:ext cx="146728" cy="92425"/>
            </a:xfrm>
            <a:custGeom>
              <a:avLst/>
              <a:gdLst>
                <a:gd name="T0" fmla="*/ 81084 w 312"/>
                <a:gd name="T1" fmla="*/ 84138 h 155"/>
                <a:gd name="T2" fmla="*/ 81929 w 312"/>
                <a:gd name="T3" fmla="*/ 81967 h 155"/>
                <a:gd name="T4" fmla="*/ 83196 w 312"/>
                <a:gd name="T5" fmla="*/ 80338 h 155"/>
                <a:gd name="T6" fmla="*/ 84463 w 312"/>
                <a:gd name="T7" fmla="*/ 78710 h 155"/>
                <a:gd name="T8" fmla="*/ 85730 w 312"/>
                <a:gd name="T9" fmla="*/ 77081 h 155"/>
                <a:gd name="T10" fmla="*/ 89108 w 312"/>
                <a:gd name="T11" fmla="*/ 74367 h 155"/>
                <a:gd name="T12" fmla="*/ 92909 w 312"/>
                <a:gd name="T13" fmla="*/ 71653 h 155"/>
                <a:gd name="T14" fmla="*/ 100511 w 312"/>
                <a:gd name="T15" fmla="*/ 66768 h 155"/>
                <a:gd name="T16" fmla="*/ 106845 w 312"/>
                <a:gd name="T17" fmla="*/ 63511 h 155"/>
                <a:gd name="T18" fmla="*/ 107690 w 312"/>
                <a:gd name="T19" fmla="*/ 59168 h 155"/>
                <a:gd name="T20" fmla="*/ 109802 w 312"/>
                <a:gd name="T21" fmla="*/ 52654 h 155"/>
                <a:gd name="T22" fmla="*/ 111491 w 312"/>
                <a:gd name="T23" fmla="*/ 49397 h 155"/>
                <a:gd name="T24" fmla="*/ 112758 w 312"/>
                <a:gd name="T25" fmla="*/ 46683 h 155"/>
                <a:gd name="T26" fmla="*/ 113602 w 312"/>
                <a:gd name="T27" fmla="*/ 44512 h 155"/>
                <a:gd name="T28" fmla="*/ 114869 w 312"/>
                <a:gd name="T29" fmla="*/ 43969 h 155"/>
                <a:gd name="T30" fmla="*/ 131762 w 312"/>
                <a:gd name="T31" fmla="*/ 23884 h 155"/>
                <a:gd name="T32" fmla="*/ 131762 w 312"/>
                <a:gd name="T33" fmla="*/ 21170 h 155"/>
                <a:gd name="T34" fmla="*/ 130917 w 312"/>
                <a:gd name="T35" fmla="*/ 18999 h 155"/>
                <a:gd name="T36" fmla="*/ 129228 w 312"/>
                <a:gd name="T37" fmla="*/ 17370 h 155"/>
                <a:gd name="T38" fmla="*/ 127539 w 312"/>
                <a:gd name="T39" fmla="*/ 16285 h 155"/>
                <a:gd name="T40" fmla="*/ 122893 w 312"/>
                <a:gd name="T41" fmla="*/ 15199 h 155"/>
                <a:gd name="T42" fmla="*/ 118248 w 312"/>
                <a:gd name="T43" fmla="*/ 14656 h 155"/>
                <a:gd name="T44" fmla="*/ 113180 w 312"/>
                <a:gd name="T45" fmla="*/ 14656 h 155"/>
                <a:gd name="T46" fmla="*/ 109379 w 312"/>
                <a:gd name="T47" fmla="*/ 14656 h 155"/>
                <a:gd name="T48" fmla="*/ 108112 w 312"/>
                <a:gd name="T49" fmla="*/ 14113 h 155"/>
                <a:gd name="T50" fmla="*/ 106845 w 312"/>
                <a:gd name="T51" fmla="*/ 13571 h 155"/>
                <a:gd name="T52" fmla="*/ 106423 w 312"/>
                <a:gd name="T53" fmla="*/ 12485 h 155"/>
                <a:gd name="T54" fmla="*/ 106845 w 312"/>
                <a:gd name="T55" fmla="*/ 10857 h 155"/>
                <a:gd name="T56" fmla="*/ 97977 w 312"/>
                <a:gd name="T57" fmla="*/ 10314 h 155"/>
                <a:gd name="T58" fmla="*/ 91220 w 312"/>
                <a:gd name="T59" fmla="*/ 9228 h 155"/>
                <a:gd name="T60" fmla="*/ 85307 w 312"/>
                <a:gd name="T61" fmla="*/ 7057 h 155"/>
                <a:gd name="T62" fmla="*/ 79817 w 312"/>
                <a:gd name="T63" fmla="*/ 4885 h 155"/>
                <a:gd name="T64" fmla="*/ 74750 w 312"/>
                <a:gd name="T65" fmla="*/ 3257 h 155"/>
                <a:gd name="T66" fmla="*/ 68837 w 312"/>
                <a:gd name="T67" fmla="*/ 1628 h 155"/>
                <a:gd name="T68" fmla="*/ 61658 w 312"/>
                <a:gd name="T69" fmla="*/ 543 h 155"/>
                <a:gd name="T70" fmla="*/ 53212 w 312"/>
                <a:gd name="T71" fmla="*/ 0 h 155"/>
                <a:gd name="T72" fmla="*/ 46455 w 312"/>
                <a:gd name="T73" fmla="*/ 543 h 155"/>
                <a:gd name="T74" fmla="*/ 31251 w 312"/>
                <a:gd name="T75" fmla="*/ 2171 h 155"/>
                <a:gd name="T76" fmla="*/ 22383 w 312"/>
                <a:gd name="T77" fmla="*/ 3257 h 155"/>
                <a:gd name="T78" fmla="*/ 14359 w 312"/>
                <a:gd name="T79" fmla="*/ 4343 h 155"/>
                <a:gd name="T80" fmla="*/ 7602 w 312"/>
                <a:gd name="T81" fmla="*/ 5428 h 155"/>
                <a:gd name="T82" fmla="*/ 2956 w 312"/>
                <a:gd name="T83" fmla="*/ 6514 h 155"/>
                <a:gd name="T84" fmla="*/ 3801 w 312"/>
                <a:gd name="T85" fmla="*/ 9228 h 155"/>
                <a:gd name="T86" fmla="*/ 4645 w 312"/>
                <a:gd name="T87" fmla="*/ 10314 h 155"/>
                <a:gd name="T88" fmla="*/ 5490 w 312"/>
                <a:gd name="T89" fmla="*/ 10314 h 155"/>
                <a:gd name="T90" fmla="*/ 6335 w 312"/>
                <a:gd name="T91" fmla="*/ 10857 h 155"/>
                <a:gd name="T92" fmla="*/ 7602 w 312"/>
                <a:gd name="T93" fmla="*/ 10857 h 155"/>
                <a:gd name="T94" fmla="*/ 8024 w 312"/>
                <a:gd name="T95" fmla="*/ 10857 h 155"/>
                <a:gd name="T96" fmla="*/ 8446 w 312"/>
                <a:gd name="T97" fmla="*/ 11942 h 155"/>
                <a:gd name="T98" fmla="*/ 8446 w 312"/>
                <a:gd name="T99" fmla="*/ 14113 h 155"/>
                <a:gd name="T100" fmla="*/ 8446 w 312"/>
                <a:gd name="T101" fmla="*/ 16285 h 155"/>
                <a:gd name="T102" fmla="*/ 8024 w 312"/>
                <a:gd name="T103" fmla="*/ 18999 h 155"/>
                <a:gd name="T104" fmla="*/ 7602 w 312"/>
                <a:gd name="T105" fmla="*/ 21170 h 155"/>
                <a:gd name="T106" fmla="*/ 6335 w 312"/>
                <a:gd name="T107" fmla="*/ 22799 h 155"/>
                <a:gd name="T108" fmla="*/ 5068 w 312"/>
                <a:gd name="T109" fmla="*/ 24427 h 155"/>
                <a:gd name="T110" fmla="*/ 3801 w 312"/>
                <a:gd name="T111" fmla="*/ 26056 h 155"/>
                <a:gd name="T112" fmla="*/ 1689 w 312"/>
                <a:gd name="T113" fmla="*/ 26598 h 155"/>
                <a:gd name="T114" fmla="*/ 0 w 312"/>
                <a:gd name="T115" fmla="*/ 27141 h 155"/>
                <a:gd name="T116" fmla="*/ 31251 w 312"/>
                <a:gd name="T117" fmla="*/ 36912 h 155"/>
                <a:gd name="T118" fmla="*/ 36741 w 312"/>
                <a:gd name="T119" fmla="*/ 60254 h 155"/>
                <a:gd name="T120" fmla="*/ 70104 w 312"/>
                <a:gd name="T121" fmla="*/ 66768 h 155"/>
                <a:gd name="T122" fmla="*/ 81084 w 312"/>
                <a:gd name="T123" fmla="*/ 84138 h 15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12" h="155">
                  <a:moveTo>
                    <a:pt x="192" y="155"/>
                  </a:moveTo>
                  <a:lnTo>
                    <a:pt x="194" y="151"/>
                  </a:lnTo>
                  <a:lnTo>
                    <a:pt x="197" y="148"/>
                  </a:lnTo>
                  <a:lnTo>
                    <a:pt x="200" y="145"/>
                  </a:lnTo>
                  <a:lnTo>
                    <a:pt x="203" y="142"/>
                  </a:lnTo>
                  <a:lnTo>
                    <a:pt x="211" y="137"/>
                  </a:lnTo>
                  <a:lnTo>
                    <a:pt x="220" y="132"/>
                  </a:lnTo>
                  <a:lnTo>
                    <a:pt x="238" y="123"/>
                  </a:lnTo>
                  <a:lnTo>
                    <a:pt x="253" y="117"/>
                  </a:lnTo>
                  <a:lnTo>
                    <a:pt x="255" y="109"/>
                  </a:lnTo>
                  <a:lnTo>
                    <a:pt x="260" y="97"/>
                  </a:lnTo>
                  <a:lnTo>
                    <a:pt x="264" y="91"/>
                  </a:lnTo>
                  <a:lnTo>
                    <a:pt x="267" y="86"/>
                  </a:lnTo>
                  <a:lnTo>
                    <a:pt x="269" y="82"/>
                  </a:lnTo>
                  <a:lnTo>
                    <a:pt x="272" y="81"/>
                  </a:lnTo>
                  <a:lnTo>
                    <a:pt x="312" y="44"/>
                  </a:lnTo>
                  <a:lnTo>
                    <a:pt x="312" y="39"/>
                  </a:lnTo>
                  <a:lnTo>
                    <a:pt x="310" y="35"/>
                  </a:lnTo>
                  <a:lnTo>
                    <a:pt x="306" y="32"/>
                  </a:lnTo>
                  <a:lnTo>
                    <a:pt x="302" y="30"/>
                  </a:lnTo>
                  <a:lnTo>
                    <a:pt x="291" y="28"/>
                  </a:lnTo>
                  <a:lnTo>
                    <a:pt x="280" y="27"/>
                  </a:lnTo>
                  <a:lnTo>
                    <a:pt x="268" y="27"/>
                  </a:lnTo>
                  <a:lnTo>
                    <a:pt x="259" y="27"/>
                  </a:lnTo>
                  <a:lnTo>
                    <a:pt x="256" y="26"/>
                  </a:lnTo>
                  <a:lnTo>
                    <a:pt x="253" y="25"/>
                  </a:lnTo>
                  <a:lnTo>
                    <a:pt x="252" y="23"/>
                  </a:lnTo>
                  <a:lnTo>
                    <a:pt x="253" y="20"/>
                  </a:lnTo>
                  <a:lnTo>
                    <a:pt x="232" y="19"/>
                  </a:lnTo>
                  <a:lnTo>
                    <a:pt x="216" y="17"/>
                  </a:lnTo>
                  <a:lnTo>
                    <a:pt x="202" y="13"/>
                  </a:lnTo>
                  <a:lnTo>
                    <a:pt x="189" y="9"/>
                  </a:lnTo>
                  <a:lnTo>
                    <a:pt x="177" y="6"/>
                  </a:lnTo>
                  <a:lnTo>
                    <a:pt x="163" y="3"/>
                  </a:lnTo>
                  <a:lnTo>
                    <a:pt x="146" y="1"/>
                  </a:lnTo>
                  <a:lnTo>
                    <a:pt x="126" y="0"/>
                  </a:lnTo>
                  <a:lnTo>
                    <a:pt x="110" y="1"/>
                  </a:lnTo>
                  <a:lnTo>
                    <a:pt x="74" y="4"/>
                  </a:lnTo>
                  <a:lnTo>
                    <a:pt x="53" y="6"/>
                  </a:lnTo>
                  <a:lnTo>
                    <a:pt x="34" y="8"/>
                  </a:lnTo>
                  <a:lnTo>
                    <a:pt x="18" y="10"/>
                  </a:lnTo>
                  <a:lnTo>
                    <a:pt x="7" y="12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19" y="20"/>
                  </a:lnTo>
                  <a:lnTo>
                    <a:pt x="20" y="22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19" y="35"/>
                  </a:lnTo>
                  <a:lnTo>
                    <a:pt x="18" y="39"/>
                  </a:lnTo>
                  <a:lnTo>
                    <a:pt x="15" y="42"/>
                  </a:lnTo>
                  <a:lnTo>
                    <a:pt x="12" y="45"/>
                  </a:lnTo>
                  <a:lnTo>
                    <a:pt x="9" y="48"/>
                  </a:lnTo>
                  <a:lnTo>
                    <a:pt x="4" y="49"/>
                  </a:lnTo>
                  <a:lnTo>
                    <a:pt x="0" y="50"/>
                  </a:lnTo>
                  <a:lnTo>
                    <a:pt x="74" y="68"/>
                  </a:lnTo>
                  <a:lnTo>
                    <a:pt x="87" y="111"/>
                  </a:lnTo>
                  <a:lnTo>
                    <a:pt x="166" y="123"/>
                  </a:lnTo>
                  <a:lnTo>
                    <a:pt x="192" y="15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" name="Freeform 473"/>
            <p:cNvSpPr>
              <a:spLocks/>
            </p:cNvSpPr>
            <p:nvPr>
              <p:custDataLst>
                <p:tags r:id="rId45"/>
              </p:custDataLst>
            </p:nvPr>
          </p:nvSpPr>
          <p:spPr bwMode="auto">
            <a:xfrm>
              <a:off x="490608" y="2757078"/>
              <a:ext cx="21214" cy="66267"/>
            </a:xfrm>
            <a:custGeom>
              <a:avLst/>
              <a:gdLst>
                <a:gd name="T0" fmla="*/ 0 w 46"/>
                <a:gd name="T1" fmla="*/ 30163 h 50"/>
                <a:gd name="T2" fmla="*/ 828 w 46"/>
                <a:gd name="T3" fmla="*/ 21717 h 50"/>
                <a:gd name="T4" fmla="*/ 414 w 46"/>
                <a:gd name="T5" fmla="*/ 16891 h 50"/>
                <a:gd name="T6" fmla="*/ 828 w 46"/>
                <a:gd name="T7" fmla="*/ 15685 h 50"/>
                <a:gd name="T8" fmla="*/ 1242 w 46"/>
                <a:gd name="T9" fmla="*/ 15685 h 50"/>
                <a:gd name="T10" fmla="*/ 2485 w 46"/>
                <a:gd name="T11" fmla="*/ 14478 h 50"/>
                <a:gd name="T12" fmla="*/ 5384 w 46"/>
                <a:gd name="T13" fmla="*/ 14478 h 50"/>
                <a:gd name="T14" fmla="*/ 19050 w 46"/>
                <a:gd name="T15" fmla="*/ 0 h 50"/>
                <a:gd name="T16" fmla="*/ 19050 w 46"/>
                <a:gd name="T17" fmla="*/ 60325 h 50"/>
                <a:gd name="T18" fmla="*/ 16565 w 46"/>
                <a:gd name="T19" fmla="*/ 59119 h 50"/>
                <a:gd name="T20" fmla="*/ 13666 w 46"/>
                <a:gd name="T21" fmla="*/ 54293 h 50"/>
                <a:gd name="T22" fmla="*/ 10353 w 46"/>
                <a:gd name="T23" fmla="*/ 49467 h 50"/>
                <a:gd name="T24" fmla="*/ 7040 w 46"/>
                <a:gd name="T25" fmla="*/ 44641 h 50"/>
                <a:gd name="T26" fmla="*/ 2071 w 46"/>
                <a:gd name="T27" fmla="*/ 33782 h 50"/>
                <a:gd name="T28" fmla="*/ 0 w 46"/>
                <a:gd name="T29" fmla="*/ 30163 h 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" h="50">
                  <a:moveTo>
                    <a:pt x="0" y="25"/>
                  </a:moveTo>
                  <a:lnTo>
                    <a:pt x="2" y="18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13" y="12"/>
                  </a:lnTo>
                  <a:lnTo>
                    <a:pt x="46" y="0"/>
                  </a:lnTo>
                  <a:lnTo>
                    <a:pt x="46" y="50"/>
                  </a:lnTo>
                  <a:lnTo>
                    <a:pt x="40" y="49"/>
                  </a:lnTo>
                  <a:lnTo>
                    <a:pt x="33" y="45"/>
                  </a:lnTo>
                  <a:lnTo>
                    <a:pt x="25" y="41"/>
                  </a:lnTo>
                  <a:lnTo>
                    <a:pt x="17" y="37"/>
                  </a:lnTo>
                  <a:lnTo>
                    <a:pt x="5" y="28"/>
                  </a:lnTo>
                  <a:lnTo>
                    <a:pt x="0" y="2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9" name="Freeform 475"/>
            <p:cNvSpPr>
              <a:spLocks/>
            </p:cNvSpPr>
            <p:nvPr>
              <p:custDataLst>
                <p:tags r:id="rId46"/>
              </p:custDataLst>
            </p:nvPr>
          </p:nvSpPr>
          <p:spPr bwMode="auto">
            <a:xfrm>
              <a:off x="700978" y="3257565"/>
              <a:ext cx="15910" cy="62779"/>
            </a:xfrm>
            <a:custGeom>
              <a:avLst/>
              <a:gdLst>
                <a:gd name="T0" fmla="*/ 14287 w 27"/>
                <a:gd name="T1" fmla="*/ 0 h 19"/>
                <a:gd name="T2" fmla="*/ 14287 w 27"/>
                <a:gd name="T3" fmla="*/ 36095 h 19"/>
                <a:gd name="T4" fmla="*/ 14287 w 27"/>
                <a:gd name="T5" fmla="*/ 57150 h 19"/>
                <a:gd name="T6" fmla="*/ 4762 w 27"/>
                <a:gd name="T7" fmla="*/ 57150 h 19"/>
                <a:gd name="T8" fmla="*/ 0 w 27"/>
                <a:gd name="T9" fmla="*/ 57150 h 19"/>
                <a:gd name="T10" fmla="*/ 4762 w 27"/>
                <a:gd name="T11" fmla="*/ 36095 h 19"/>
                <a:gd name="T12" fmla="*/ 14287 w 27"/>
                <a:gd name="T13" fmla="*/ 0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9">
                  <a:moveTo>
                    <a:pt x="27" y="0"/>
                  </a:moveTo>
                  <a:lnTo>
                    <a:pt x="27" y="12"/>
                  </a:lnTo>
                  <a:lnTo>
                    <a:pt x="27" y="19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9" y="12"/>
                  </a:lnTo>
                  <a:lnTo>
                    <a:pt x="27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0" name="Freeform 519"/>
            <p:cNvSpPr>
              <a:spLocks/>
            </p:cNvSpPr>
            <p:nvPr>
              <p:custDataLst>
                <p:tags r:id="rId47"/>
              </p:custDataLst>
            </p:nvPr>
          </p:nvSpPr>
          <p:spPr bwMode="auto">
            <a:xfrm>
              <a:off x="801743" y="2584435"/>
              <a:ext cx="53034" cy="64523"/>
            </a:xfrm>
            <a:custGeom>
              <a:avLst/>
              <a:gdLst>
                <a:gd name="T0" fmla="*/ 15716 w 100"/>
                <a:gd name="T1" fmla="*/ 0 h 55"/>
                <a:gd name="T2" fmla="*/ 47625 w 100"/>
                <a:gd name="T3" fmla="*/ 12816 h 55"/>
                <a:gd name="T4" fmla="*/ 47625 w 100"/>
                <a:gd name="T5" fmla="*/ 58738 h 55"/>
                <a:gd name="T6" fmla="*/ 6191 w 100"/>
                <a:gd name="T7" fmla="*/ 58738 h 55"/>
                <a:gd name="T8" fmla="*/ 0 w 100"/>
                <a:gd name="T9" fmla="*/ 45922 h 55"/>
                <a:gd name="T10" fmla="*/ 476 w 100"/>
                <a:gd name="T11" fmla="*/ 40583 h 55"/>
                <a:gd name="T12" fmla="*/ 1905 w 100"/>
                <a:gd name="T13" fmla="*/ 34175 h 55"/>
                <a:gd name="T14" fmla="*/ 4763 w 100"/>
                <a:gd name="T15" fmla="*/ 26699 h 55"/>
                <a:gd name="T16" fmla="*/ 7620 w 100"/>
                <a:gd name="T17" fmla="*/ 19223 h 55"/>
                <a:gd name="T18" fmla="*/ 12859 w 100"/>
                <a:gd name="T19" fmla="*/ 5340 h 55"/>
                <a:gd name="T20" fmla="*/ 15716 w 100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0" h="55">
                  <a:moveTo>
                    <a:pt x="33" y="0"/>
                  </a:moveTo>
                  <a:lnTo>
                    <a:pt x="100" y="12"/>
                  </a:lnTo>
                  <a:lnTo>
                    <a:pt x="100" y="55"/>
                  </a:lnTo>
                  <a:lnTo>
                    <a:pt x="13" y="55"/>
                  </a:lnTo>
                  <a:lnTo>
                    <a:pt x="0" y="43"/>
                  </a:lnTo>
                  <a:lnTo>
                    <a:pt x="1" y="38"/>
                  </a:lnTo>
                  <a:lnTo>
                    <a:pt x="4" y="32"/>
                  </a:lnTo>
                  <a:lnTo>
                    <a:pt x="10" y="25"/>
                  </a:lnTo>
                  <a:lnTo>
                    <a:pt x="16" y="18"/>
                  </a:lnTo>
                  <a:lnTo>
                    <a:pt x="27" y="5"/>
                  </a:lnTo>
                  <a:lnTo>
                    <a:pt x="3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1" name="Freeform 528"/>
            <p:cNvSpPr>
              <a:spLocks/>
            </p:cNvSpPr>
            <p:nvPr>
              <p:custDataLst>
                <p:tags r:id="rId48"/>
              </p:custDataLst>
            </p:nvPr>
          </p:nvSpPr>
          <p:spPr bwMode="auto">
            <a:xfrm>
              <a:off x="693907" y="2872172"/>
              <a:ext cx="63641" cy="62779"/>
            </a:xfrm>
            <a:custGeom>
              <a:avLst/>
              <a:gdLst>
                <a:gd name="T0" fmla="*/ 57150 w 146"/>
                <a:gd name="T1" fmla="*/ 12700 h 81"/>
                <a:gd name="T2" fmla="*/ 54018 w 146"/>
                <a:gd name="T3" fmla="*/ 16933 h 81"/>
                <a:gd name="T4" fmla="*/ 50887 w 146"/>
                <a:gd name="T5" fmla="*/ 20461 h 81"/>
                <a:gd name="T6" fmla="*/ 48147 w 146"/>
                <a:gd name="T7" fmla="*/ 24694 h 81"/>
                <a:gd name="T8" fmla="*/ 46190 w 146"/>
                <a:gd name="T9" fmla="*/ 28928 h 81"/>
                <a:gd name="T10" fmla="*/ 42275 w 146"/>
                <a:gd name="T11" fmla="*/ 37394 h 81"/>
                <a:gd name="T12" fmla="*/ 38361 w 146"/>
                <a:gd name="T13" fmla="*/ 45156 h 81"/>
                <a:gd name="T14" fmla="*/ 36404 w 146"/>
                <a:gd name="T15" fmla="*/ 48683 h 81"/>
                <a:gd name="T16" fmla="*/ 33272 w 146"/>
                <a:gd name="T17" fmla="*/ 51506 h 81"/>
                <a:gd name="T18" fmla="*/ 29749 w 146"/>
                <a:gd name="T19" fmla="*/ 54328 h 81"/>
                <a:gd name="T20" fmla="*/ 25835 w 146"/>
                <a:gd name="T21" fmla="*/ 56444 h 81"/>
                <a:gd name="T22" fmla="*/ 20746 w 146"/>
                <a:gd name="T23" fmla="*/ 57150 h 81"/>
                <a:gd name="T24" fmla="*/ 15266 w 146"/>
                <a:gd name="T25" fmla="*/ 56444 h 81"/>
                <a:gd name="T26" fmla="*/ 8220 w 146"/>
                <a:gd name="T27" fmla="*/ 54328 h 81"/>
                <a:gd name="T28" fmla="*/ 0 w 146"/>
                <a:gd name="T29" fmla="*/ 52211 h 81"/>
                <a:gd name="T30" fmla="*/ 0 w 146"/>
                <a:gd name="T31" fmla="*/ 43744 h 81"/>
                <a:gd name="T32" fmla="*/ 0 w 146"/>
                <a:gd name="T33" fmla="*/ 34572 h 81"/>
                <a:gd name="T34" fmla="*/ 0 w 146"/>
                <a:gd name="T35" fmla="*/ 23989 h 81"/>
                <a:gd name="T36" fmla="*/ 0 w 146"/>
                <a:gd name="T37" fmla="*/ 12700 h 81"/>
                <a:gd name="T38" fmla="*/ 5480 w 146"/>
                <a:gd name="T39" fmla="*/ 12700 h 81"/>
                <a:gd name="T40" fmla="*/ 8612 w 146"/>
                <a:gd name="T41" fmla="*/ 12700 h 81"/>
                <a:gd name="T42" fmla="*/ 12135 w 146"/>
                <a:gd name="T43" fmla="*/ 12700 h 81"/>
                <a:gd name="T44" fmla="*/ 15658 w 146"/>
                <a:gd name="T45" fmla="*/ 12700 h 81"/>
                <a:gd name="T46" fmla="*/ 20355 w 146"/>
                <a:gd name="T47" fmla="*/ 12700 h 81"/>
                <a:gd name="T48" fmla="*/ 24661 w 146"/>
                <a:gd name="T49" fmla="*/ 11289 h 81"/>
                <a:gd name="T50" fmla="*/ 28575 w 146"/>
                <a:gd name="T51" fmla="*/ 9878 h 81"/>
                <a:gd name="T52" fmla="*/ 32489 w 146"/>
                <a:gd name="T53" fmla="*/ 7761 h 81"/>
                <a:gd name="T54" fmla="*/ 39535 w 146"/>
                <a:gd name="T55" fmla="*/ 3528 h 81"/>
                <a:gd name="T56" fmla="*/ 46973 w 146"/>
                <a:gd name="T57" fmla="*/ 0 h 81"/>
                <a:gd name="T58" fmla="*/ 50496 w 146"/>
                <a:gd name="T59" fmla="*/ 2822 h 81"/>
                <a:gd name="T60" fmla="*/ 52844 w 146"/>
                <a:gd name="T61" fmla="*/ 6350 h 81"/>
                <a:gd name="T62" fmla="*/ 55193 w 146"/>
                <a:gd name="T63" fmla="*/ 9878 h 81"/>
                <a:gd name="T64" fmla="*/ 57150 w 146"/>
                <a:gd name="T65" fmla="*/ 12700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6" h="81">
                  <a:moveTo>
                    <a:pt x="146" y="18"/>
                  </a:moveTo>
                  <a:lnTo>
                    <a:pt x="138" y="24"/>
                  </a:lnTo>
                  <a:lnTo>
                    <a:pt x="130" y="29"/>
                  </a:lnTo>
                  <a:lnTo>
                    <a:pt x="123" y="35"/>
                  </a:lnTo>
                  <a:lnTo>
                    <a:pt x="118" y="41"/>
                  </a:lnTo>
                  <a:lnTo>
                    <a:pt x="108" y="53"/>
                  </a:lnTo>
                  <a:lnTo>
                    <a:pt x="98" y="64"/>
                  </a:lnTo>
                  <a:lnTo>
                    <a:pt x="93" y="69"/>
                  </a:lnTo>
                  <a:lnTo>
                    <a:pt x="85" y="73"/>
                  </a:lnTo>
                  <a:lnTo>
                    <a:pt x="76" y="77"/>
                  </a:lnTo>
                  <a:lnTo>
                    <a:pt x="66" y="80"/>
                  </a:lnTo>
                  <a:lnTo>
                    <a:pt x="53" y="81"/>
                  </a:lnTo>
                  <a:lnTo>
                    <a:pt x="39" y="80"/>
                  </a:lnTo>
                  <a:lnTo>
                    <a:pt x="21" y="77"/>
                  </a:lnTo>
                  <a:lnTo>
                    <a:pt x="0" y="74"/>
                  </a:lnTo>
                  <a:lnTo>
                    <a:pt x="0" y="62"/>
                  </a:lnTo>
                  <a:lnTo>
                    <a:pt x="0" y="49"/>
                  </a:lnTo>
                  <a:lnTo>
                    <a:pt x="0" y="34"/>
                  </a:lnTo>
                  <a:lnTo>
                    <a:pt x="0" y="18"/>
                  </a:lnTo>
                  <a:lnTo>
                    <a:pt x="14" y="18"/>
                  </a:lnTo>
                  <a:lnTo>
                    <a:pt x="22" y="18"/>
                  </a:lnTo>
                  <a:lnTo>
                    <a:pt x="31" y="18"/>
                  </a:lnTo>
                  <a:lnTo>
                    <a:pt x="40" y="18"/>
                  </a:lnTo>
                  <a:lnTo>
                    <a:pt x="52" y="18"/>
                  </a:lnTo>
                  <a:lnTo>
                    <a:pt x="63" y="16"/>
                  </a:lnTo>
                  <a:lnTo>
                    <a:pt x="73" y="14"/>
                  </a:lnTo>
                  <a:lnTo>
                    <a:pt x="83" y="11"/>
                  </a:lnTo>
                  <a:lnTo>
                    <a:pt x="101" y="5"/>
                  </a:lnTo>
                  <a:lnTo>
                    <a:pt x="120" y="0"/>
                  </a:lnTo>
                  <a:lnTo>
                    <a:pt x="129" y="4"/>
                  </a:lnTo>
                  <a:lnTo>
                    <a:pt x="135" y="9"/>
                  </a:lnTo>
                  <a:lnTo>
                    <a:pt x="141" y="14"/>
                  </a:lnTo>
                  <a:lnTo>
                    <a:pt x="146" y="1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2" name="Freeform 529"/>
            <p:cNvSpPr>
              <a:spLocks/>
            </p:cNvSpPr>
            <p:nvPr>
              <p:custDataLst>
                <p:tags r:id="rId49"/>
              </p:custDataLst>
            </p:nvPr>
          </p:nvSpPr>
          <p:spPr bwMode="auto">
            <a:xfrm>
              <a:off x="403985" y="3105850"/>
              <a:ext cx="17678" cy="62779"/>
            </a:xfrm>
            <a:custGeom>
              <a:avLst/>
              <a:gdLst>
                <a:gd name="T0" fmla="*/ 15875 w 34"/>
                <a:gd name="T1" fmla="*/ 57150 h 49"/>
                <a:gd name="T2" fmla="*/ 15875 w 34"/>
                <a:gd name="T3" fmla="*/ 39655 h 49"/>
                <a:gd name="T4" fmla="*/ 15875 w 34"/>
                <a:gd name="T5" fmla="*/ 29158 h 49"/>
                <a:gd name="T6" fmla="*/ 15408 w 34"/>
                <a:gd name="T7" fmla="*/ 24493 h 49"/>
                <a:gd name="T8" fmla="*/ 15408 w 34"/>
                <a:gd name="T9" fmla="*/ 19828 h 49"/>
                <a:gd name="T10" fmla="*/ 14474 w 34"/>
                <a:gd name="T11" fmla="*/ 17495 h 49"/>
                <a:gd name="T12" fmla="*/ 14007 w 34"/>
                <a:gd name="T13" fmla="*/ 13996 h 49"/>
                <a:gd name="T14" fmla="*/ 11673 w 34"/>
                <a:gd name="T15" fmla="*/ 9331 h 49"/>
                <a:gd name="T16" fmla="*/ 9805 w 34"/>
                <a:gd name="T17" fmla="*/ 0 h 49"/>
                <a:gd name="T18" fmla="*/ 3735 w 34"/>
                <a:gd name="T19" fmla="*/ 0 h 49"/>
                <a:gd name="T20" fmla="*/ 0 w 34"/>
                <a:gd name="T21" fmla="*/ 0 h 49"/>
                <a:gd name="T22" fmla="*/ 1401 w 34"/>
                <a:gd name="T23" fmla="*/ 12830 h 49"/>
                <a:gd name="T24" fmla="*/ 3268 w 34"/>
                <a:gd name="T25" fmla="*/ 23327 h 49"/>
                <a:gd name="T26" fmla="*/ 4669 w 34"/>
                <a:gd name="T27" fmla="*/ 31491 h 49"/>
                <a:gd name="T28" fmla="*/ 6537 w 34"/>
                <a:gd name="T29" fmla="*/ 39655 h 49"/>
                <a:gd name="T30" fmla="*/ 8871 w 34"/>
                <a:gd name="T31" fmla="*/ 45487 h 49"/>
                <a:gd name="T32" fmla="*/ 11206 w 34"/>
                <a:gd name="T33" fmla="*/ 50152 h 49"/>
                <a:gd name="T34" fmla="*/ 13540 w 34"/>
                <a:gd name="T35" fmla="*/ 53651 h 49"/>
                <a:gd name="T36" fmla="*/ 15875 w 34"/>
                <a:gd name="T37" fmla="*/ 57150 h 4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4" h="49">
                  <a:moveTo>
                    <a:pt x="34" y="49"/>
                  </a:moveTo>
                  <a:lnTo>
                    <a:pt x="34" y="34"/>
                  </a:lnTo>
                  <a:lnTo>
                    <a:pt x="34" y="25"/>
                  </a:lnTo>
                  <a:lnTo>
                    <a:pt x="33" y="21"/>
                  </a:lnTo>
                  <a:lnTo>
                    <a:pt x="33" y="17"/>
                  </a:lnTo>
                  <a:lnTo>
                    <a:pt x="31" y="15"/>
                  </a:lnTo>
                  <a:lnTo>
                    <a:pt x="30" y="12"/>
                  </a:lnTo>
                  <a:lnTo>
                    <a:pt x="25" y="8"/>
                  </a:lnTo>
                  <a:lnTo>
                    <a:pt x="21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3" y="11"/>
                  </a:lnTo>
                  <a:lnTo>
                    <a:pt x="7" y="20"/>
                  </a:lnTo>
                  <a:lnTo>
                    <a:pt x="10" y="27"/>
                  </a:lnTo>
                  <a:lnTo>
                    <a:pt x="14" y="34"/>
                  </a:lnTo>
                  <a:lnTo>
                    <a:pt x="19" y="39"/>
                  </a:lnTo>
                  <a:lnTo>
                    <a:pt x="24" y="43"/>
                  </a:lnTo>
                  <a:lnTo>
                    <a:pt x="29" y="46"/>
                  </a:lnTo>
                  <a:lnTo>
                    <a:pt x="34" y="4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de-AT" sz="1600">
                <a:solidFill>
                  <a:prstClr val="black"/>
                </a:solidFill>
                <a:latin typeface="Arial" charset="0"/>
              </a:endParaRPr>
            </a:p>
          </p:txBody>
        </p:sp>
      </p:grpSp>
      <p:cxnSp>
        <p:nvCxnSpPr>
          <p:cNvPr id="408" name="Gerade Verbindung 407"/>
          <p:cNvCxnSpPr/>
          <p:nvPr/>
        </p:nvCxnSpPr>
        <p:spPr>
          <a:xfrm>
            <a:off x="2993845" y="1548516"/>
            <a:ext cx="3864155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Text Box 8"/>
          <p:cNvSpPr txBox="1">
            <a:spLocks noChangeArrowheads="1"/>
          </p:cNvSpPr>
          <p:nvPr/>
        </p:nvSpPr>
        <p:spPr bwMode="auto">
          <a:xfrm>
            <a:off x="2759225" y="1228182"/>
            <a:ext cx="3908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AT" dirty="0" smtClean="0">
                <a:solidFill>
                  <a:srgbClr val="24579B"/>
                </a:solidFill>
                <a:latin typeface="Futura" pitchFamily="34" charset="0"/>
              </a:rPr>
              <a:t>Deutschland - Marktentwicklung</a:t>
            </a:r>
            <a:endParaRPr lang="de-AT" sz="1200" i="1" dirty="0" smtClean="0">
              <a:solidFill>
                <a:srgbClr val="24579B"/>
              </a:solidFill>
              <a:latin typeface="Futura" pitchFamily="34" charset="0"/>
            </a:endParaRPr>
          </a:p>
        </p:txBody>
      </p:sp>
      <p:cxnSp>
        <p:nvCxnSpPr>
          <p:cNvPr id="410" name="Gerade Verbindung 409"/>
          <p:cNvCxnSpPr/>
          <p:nvPr/>
        </p:nvCxnSpPr>
        <p:spPr>
          <a:xfrm>
            <a:off x="3177764" y="1548516"/>
            <a:ext cx="3700108" cy="0"/>
          </a:xfrm>
          <a:prstGeom prst="line">
            <a:avLst/>
          </a:prstGeom>
          <a:ln w="28575">
            <a:solidFill>
              <a:srgbClr val="245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" name="Inhaltsplatzhalt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395724"/>
              </p:ext>
            </p:extLst>
          </p:nvPr>
        </p:nvGraphicFramePr>
        <p:xfrm>
          <a:off x="2759224" y="1721456"/>
          <a:ext cx="3936852" cy="281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1"/>
          </a:graphicData>
        </a:graphic>
      </p:graphicFrame>
      <p:sp>
        <p:nvSpPr>
          <p:cNvPr id="161" name="Textfeld 160"/>
          <p:cNvSpPr txBox="1"/>
          <p:nvPr/>
        </p:nvSpPr>
        <p:spPr>
          <a:xfrm>
            <a:off x="5690626" y="3516974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+3,0%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96" name="Gruppieren 95"/>
          <p:cNvGrpSpPr/>
          <p:nvPr/>
        </p:nvGrpSpPr>
        <p:grpSpPr>
          <a:xfrm rot="600000">
            <a:off x="4505572" y="2859163"/>
            <a:ext cx="572400" cy="540000"/>
            <a:chOff x="3135977" y="3394121"/>
            <a:chExt cx="323326" cy="310937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97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sp3d z="133350"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98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sp3d z="133350"/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03" name="Textfeld 102"/>
          <p:cNvSpPr txBox="1"/>
          <p:nvPr/>
        </p:nvSpPr>
        <p:spPr>
          <a:xfrm>
            <a:off x="4408401" y="3444673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+4,0%</a:t>
            </a:r>
            <a:endParaRPr lang="de-AT" sz="1200" dirty="0">
              <a:solidFill>
                <a:schemeClr val="bg1"/>
              </a:solidFill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3108936" y="3686081"/>
            <a:ext cx="80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200" dirty="0" smtClean="0">
                <a:solidFill>
                  <a:schemeClr val="bg1"/>
                </a:solidFill>
              </a:rPr>
              <a:t>+7,</a:t>
            </a:r>
            <a:r>
              <a:rPr lang="de-AT" sz="1200" dirty="0">
                <a:solidFill>
                  <a:schemeClr val="bg1"/>
                </a:solidFill>
              </a:rPr>
              <a:t>9</a:t>
            </a:r>
            <a:r>
              <a:rPr lang="de-AT" sz="1200" dirty="0" smtClean="0">
                <a:solidFill>
                  <a:schemeClr val="bg1"/>
                </a:solidFill>
              </a:rPr>
              <a:t>%</a:t>
            </a:r>
            <a:endParaRPr lang="de-AT" sz="1200" dirty="0">
              <a:solidFill>
                <a:schemeClr val="bg1"/>
              </a:solidFill>
            </a:endParaRPr>
          </a:p>
        </p:txBody>
      </p:sp>
      <p:grpSp>
        <p:nvGrpSpPr>
          <p:cNvPr id="104" name="Gruppieren 103"/>
          <p:cNvGrpSpPr/>
          <p:nvPr/>
        </p:nvGrpSpPr>
        <p:grpSpPr>
          <a:xfrm rot="-540000">
            <a:off x="3264211" y="3045296"/>
            <a:ext cx="540000" cy="540000"/>
            <a:chOff x="3135977" y="3394121"/>
            <a:chExt cx="323326" cy="310937"/>
          </a:xfrm>
        </p:grpSpPr>
        <p:sp>
          <p:nvSpPr>
            <p:cNvPr id="105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06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grpSp>
        <p:nvGrpSpPr>
          <p:cNvPr id="110" name="Gruppieren 109"/>
          <p:cNvGrpSpPr/>
          <p:nvPr/>
        </p:nvGrpSpPr>
        <p:grpSpPr>
          <a:xfrm rot="540000">
            <a:off x="5788324" y="2882072"/>
            <a:ext cx="540000" cy="540000"/>
            <a:chOff x="3135977" y="3394121"/>
            <a:chExt cx="323326" cy="310937"/>
          </a:xfrm>
        </p:grpSpPr>
        <p:sp>
          <p:nvSpPr>
            <p:cNvPr id="111" name="Oval 21"/>
            <p:cNvSpPr>
              <a:spLocks noChangeArrowheads="1"/>
            </p:cNvSpPr>
            <p:nvPr/>
          </p:nvSpPr>
          <p:spPr bwMode="auto">
            <a:xfrm rot="13898508">
              <a:off x="3142171" y="3387927"/>
              <a:ext cx="310937" cy="32332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  <p:sp>
          <p:nvSpPr>
            <p:cNvPr id="113" name="AutoShape 20"/>
            <p:cNvSpPr>
              <a:spLocks noChangeArrowheads="1"/>
            </p:cNvSpPr>
            <p:nvPr/>
          </p:nvSpPr>
          <p:spPr bwMode="auto">
            <a:xfrm rot="19616350">
              <a:off x="3171641" y="3459591"/>
              <a:ext cx="252000" cy="180000"/>
            </a:xfrm>
            <a:prstGeom prst="rightArrow">
              <a:avLst>
                <a:gd name="adj1" fmla="val 35144"/>
                <a:gd name="adj2" fmla="val 69287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xtLst/>
          </p:spPr>
          <p:txBody>
            <a:bodyPr wrap="none" lIns="92066" tIns="46034" rIns="92066" bIns="46034" anchor="ctr"/>
            <a:lstStyle/>
            <a:p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1700" kern="0" dirty="0">
                <a:solidFill>
                  <a:srgbClr val="76777A"/>
                </a:solidFill>
                <a:cs typeface="Arial" charset="0"/>
              </a:endParaRPr>
            </a:p>
          </p:txBody>
        </p:sp>
      </p:grpSp>
      <p:sp>
        <p:nvSpPr>
          <p:cNvPr id="118" name="Textfeld 117"/>
          <p:cNvSpPr txBox="1"/>
          <p:nvPr/>
        </p:nvSpPr>
        <p:spPr>
          <a:xfrm rot="16200000">
            <a:off x="1680353" y="2868600"/>
            <a:ext cx="2106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AT" sz="1050" smtClean="0">
                <a:solidFill>
                  <a:prstClr val="white">
                    <a:lumMod val="50000"/>
                  </a:prstClr>
                </a:solidFill>
              </a:rPr>
              <a:t>Wertmäßiges </a:t>
            </a:r>
            <a:r>
              <a:rPr lang="de-AT" sz="1050" dirty="0" smtClean="0">
                <a:solidFill>
                  <a:prstClr val="white">
                    <a:lumMod val="50000"/>
                  </a:prstClr>
                </a:solidFill>
              </a:rPr>
              <a:t>Wachstum</a:t>
            </a:r>
            <a:endParaRPr lang="de-AT" sz="105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21" name="Rectangle 94"/>
          <p:cNvSpPr/>
          <p:nvPr/>
        </p:nvSpPr>
        <p:spPr>
          <a:xfrm flipV="1">
            <a:off x="4326284" y="7315100"/>
            <a:ext cx="2340000" cy="1237129"/>
          </a:xfrm>
          <a:prstGeom prst="rect">
            <a:avLst/>
          </a:prstGeom>
          <a:solidFill>
            <a:srgbClr val="2457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08"/>
          <p:cNvSpPr/>
          <p:nvPr/>
        </p:nvSpPr>
        <p:spPr>
          <a:xfrm flipH="1" flipV="1">
            <a:off x="314418" y="5162662"/>
            <a:ext cx="2340000" cy="13397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1"/>
          <p:cNvSpPr txBox="1"/>
          <p:nvPr/>
        </p:nvSpPr>
        <p:spPr>
          <a:xfrm>
            <a:off x="4807026" y="8183946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+4,0%                 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18104" y="5967857"/>
            <a:ext cx="1578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+1,6%</a:t>
            </a:r>
          </a:p>
        </p:txBody>
      </p:sp>
      <p:sp>
        <p:nvSpPr>
          <p:cNvPr id="128" name="TextBox 124"/>
          <p:cNvSpPr txBox="1"/>
          <p:nvPr/>
        </p:nvSpPr>
        <p:spPr>
          <a:xfrm>
            <a:off x="158283" y="5162663"/>
            <a:ext cx="24484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DE" sz="1800" dirty="0" smtClean="0">
                <a:solidFill>
                  <a:schemeClr val="bg1"/>
                </a:solidFill>
              </a:rPr>
              <a:t>Interne</a:t>
            </a:r>
          </a:p>
          <a:p>
            <a:endParaRPr lang="de-DE" sz="1400" dirty="0" smtClean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Wachstum 2023-2024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29" name="TextBox 114"/>
          <p:cNvSpPr txBox="1"/>
          <p:nvPr/>
        </p:nvSpPr>
        <p:spPr>
          <a:xfrm>
            <a:off x="4413928" y="7365765"/>
            <a:ext cx="244407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ctr" fontAlgn="base">
              <a:spcBef>
                <a:spcPts val="0"/>
              </a:spcBef>
              <a:spcAft>
                <a:spcPct val="0"/>
              </a:spcAft>
              <a:defRPr sz="1600">
                <a:solidFill>
                  <a:schemeClr val="bg1">
                    <a:lumMod val="50000"/>
                  </a:schemeClr>
                </a:solidFill>
                <a:latin typeface="Futura" pitchFamily="34" charset="0"/>
              </a:defRPr>
            </a:lvl1pPr>
            <a:lvl2pPr marL="742950" indent="-285750" eaLnBrk="0" hangingPunct="0">
              <a:defRPr sz="1600">
                <a:latin typeface="Arial" charset="0"/>
              </a:defRPr>
            </a:lvl2pPr>
            <a:lvl3pPr marL="1143000" indent="-228600" eaLnBrk="0" hangingPunct="0">
              <a:defRPr sz="1600">
                <a:latin typeface="Arial" charset="0"/>
              </a:defRPr>
            </a:lvl3pPr>
            <a:lvl4pPr marL="1600200" indent="-228600" eaLnBrk="0" hangingPunct="0">
              <a:defRPr sz="1600">
                <a:latin typeface="Arial" charset="0"/>
              </a:defRPr>
            </a:lvl4pPr>
            <a:lvl5pPr marL="2057400" indent="-228600" eaLnBrk="0" hangingPunct="0">
              <a:defRPr sz="1600"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</a:defRPr>
            </a:lvl9pPr>
          </a:lstStyle>
          <a:p>
            <a:r>
              <a:rPr lang="de-AT" sz="1800" dirty="0" smtClean="0">
                <a:solidFill>
                  <a:schemeClr val="bg1"/>
                </a:solidFill>
              </a:rPr>
              <a:t>Externe</a:t>
            </a:r>
            <a:endParaRPr lang="en-US" sz="1800" dirty="0">
              <a:solidFill>
                <a:schemeClr val="bg1"/>
              </a:solidFill>
            </a:endParaRPr>
          </a:p>
          <a:p>
            <a:endParaRPr lang="de-DE" sz="1400" dirty="0">
              <a:solidFill>
                <a:schemeClr val="bg1"/>
              </a:solidFill>
            </a:endParaRPr>
          </a:p>
          <a:p>
            <a:r>
              <a:rPr lang="de-DE" sz="1400" dirty="0" smtClean="0">
                <a:solidFill>
                  <a:schemeClr val="bg1"/>
                </a:solidFill>
              </a:rPr>
              <a:t>Wachstum 2023-2024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036506" y="5569125"/>
            <a:ext cx="2784988" cy="27895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119" name="Chart 91"/>
          <p:cNvGraphicFramePr/>
          <p:nvPr>
            <p:extLst>
              <p:ext uri="{D42A27DB-BD31-4B8C-83A1-F6EECF244321}">
                <p14:modId xmlns:p14="http://schemas.microsoft.com/office/powerpoint/2010/main" val="2194337638"/>
              </p:ext>
            </p:extLst>
          </p:nvPr>
        </p:nvGraphicFramePr>
        <p:xfrm>
          <a:off x="1266564" y="5550145"/>
          <a:ext cx="4284551" cy="352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2"/>
          </a:graphicData>
        </a:graphic>
      </p:graphicFrame>
    </p:spTree>
    <p:extLst>
      <p:ext uri="{BB962C8B-B14F-4D97-AF65-F5344CB8AC3E}">
        <p14:creationId xmlns:p14="http://schemas.microsoft.com/office/powerpoint/2010/main" val="41147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06pAfgfkGaGKC0r.FCO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MAKslXLb0K2nTFDcWwEw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yEb4_aSbkKoc46CN9Fuj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C9sdKopEyj5pFXagmUS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vsdx3xr0qUPSFTvNdYx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8ZnrTSH0eH8zJ5gvuz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pYUF6P8UizPLPJWKUrT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9lPJkC1Dkax6XCCXHdCI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AHvb0wQkuUciZ8Q1G59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3idTAd5Eu6LuYB7xBlr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mP8qHwef0G.fg4PWFFGn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Kj1HqgCLkOQAJDVF0h7U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ZbShBBuJ0yr3OeWYNIot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GzZfAXkOkydw1BdBsdlr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ubUT6Fl0CUWNvRn1Nlh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3hzDNxW9kCsPNJYAel5n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wBbXqgF0yqhoayw7_5Z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5GgXnkU2kOj.r2j7WhGf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U8RhCYG1kmWNu9kTwt6m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MxqV4gGA0eWbkOH9h5zm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f6jgdkqU6sOY1JRsk9y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pr1D0u90mZAqeOV1hIv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rgY6VK6k6XEP4QJuqA8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KZrXYSsP0KXDbwb5C2Xw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zhrVzTJE2N2zcidPpao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ZNZMPm7F0aPDmajKXJyX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bmXTNduWUS3aG3YYnHkv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BN4imiM702igRhJXF8hY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0Icd.4Hl06ADxfuz7gkm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B6i8eG6lkGsuxSfvVbBY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I9HZfPJck.YT3cB21ZUq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6SiZgU5C0KRJ3NRUQDb1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kbOqv1clkCej3WHUe6K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xQot1yjK0a0X7j9vp1Ya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F7pTu4.SEO1a0Bu.GBDF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A3SRqmCUOiCH2e3vAy8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7QFIgC202wKh8rIsuw5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ai5H1HpYEeJcR1.RzDOg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kBHvZd6kGvxSEKsKfLr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LuQXjGFSESzNYPEjU2nK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iK_YmSSEuaO.5_TwUne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3Fy05q2kS2xnuRbWgMD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PVYBbRl0qv8HdjTXjU7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Gpe3ds09kqRC36uMJyVq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21wUj2l90uG3EoegeRN.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pgm6x2_EeDmf0g_DV_6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aEbxMsa9067IFHyYdGAk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a1_9Cg6EkyVps3nOi70B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Z0isQK0kiTvQOVRW3MwA"/>
</p:tagLst>
</file>

<file path=ppt/theme/theme1.xml><?xml version="1.0" encoding="utf-8"?>
<a:theme xmlns:a="http://schemas.openxmlformats.org/drawingml/2006/main" name="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Futura"/>
        <a:ea typeface=""/>
        <a:cs typeface=""/>
      </a:majorFont>
      <a:minorFont>
        <a:latin typeface="Futur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A4-Papier (210x297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Outsourcing lässt externe Facility Services steigen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Interconnection - Ernst Rumpeltes</dc:creator>
  <cp:lastModifiedBy>Interconnection - Johannes Lözelt</cp:lastModifiedBy>
  <cp:revision>144</cp:revision>
  <dcterms:created xsi:type="dcterms:W3CDTF">2018-11-16T13:54:58Z</dcterms:created>
  <dcterms:modified xsi:type="dcterms:W3CDTF">2024-06-21T14:39:54Z</dcterms:modified>
</cp:coreProperties>
</file>